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8569325" cy="5400675"/>
  <p:notesSz cx="6858000" cy="9144000"/>
  <p:defaultTextStyle>
    <a:defPPr>
      <a:defRPr lang="de-DE"/>
    </a:defPPr>
    <a:lvl1pPr marL="0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68275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736549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104824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473098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841373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209648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577922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946197" algn="l" defTabSz="736549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1" d="100"/>
          <a:sy n="121" d="100"/>
        </p:scale>
        <p:origin x="-144" y="-162"/>
      </p:cViewPr>
      <p:guideLst>
        <p:guide orient="horz" pos="1701"/>
        <p:guide pos="269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42700" y="1677709"/>
            <a:ext cx="7283926" cy="115764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285399" y="3060383"/>
            <a:ext cx="5998528" cy="1380172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6827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7365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1048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4730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8413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2096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5779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9461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66607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0493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212761" y="216278"/>
            <a:ext cx="1928098" cy="4608076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28466" y="216278"/>
            <a:ext cx="5641472" cy="4608076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430120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80250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76918" y="3470435"/>
            <a:ext cx="7283926" cy="1072634"/>
          </a:xfrm>
        </p:spPr>
        <p:txBody>
          <a:bodyPr anchor="t"/>
          <a:lstStyle>
            <a:lvl1pPr algn="l">
              <a:defRPr sz="32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676918" y="2289038"/>
            <a:ext cx="7283926" cy="1181397"/>
          </a:xfrm>
        </p:spPr>
        <p:txBody>
          <a:bodyPr anchor="b"/>
          <a:lstStyle>
            <a:lvl1pPr marL="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1pPr>
            <a:lvl2pPr marL="368275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2pPr>
            <a:lvl3pPr marL="736549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3pPr>
            <a:lvl4pPr marL="1104824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4pPr>
            <a:lvl5pPr marL="147309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5pPr>
            <a:lvl6pPr marL="1841373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6pPr>
            <a:lvl7pPr marL="2209648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7pPr>
            <a:lvl8pPr marL="2577922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8pPr>
            <a:lvl9pPr marL="2946197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74812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28468" y="1260158"/>
            <a:ext cx="3784785" cy="356419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356076" y="1260158"/>
            <a:ext cx="3784785" cy="3564196"/>
          </a:xfrm>
        </p:spPr>
        <p:txBody>
          <a:bodyPr/>
          <a:lstStyle>
            <a:lvl1pPr>
              <a:defRPr sz="2300"/>
            </a:lvl1pPr>
            <a:lvl2pPr>
              <a:defRPr sz="19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07331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28468" y="1208902"/>
            <a:ext cx="3786273" cy="503812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8275" indent="0">
              <a:buNone/>
              <a:defRPr sz="1600" b="1"/>
            </a:lvl2pPr>
            <a:lvl3pPr marL="736549" indent="0">
              <a:buNone/>
              <a:defRPr sz="1400" b="1"/>
            </a:lvl3pPr>
            <a:lvl4pPr marL="1104824" indent="0">
              <a:buNone/>
              <a:defRPr sz="1300" b="1"/>
            </a:lvl4pPr>
            <a:lvl5pPr marL="1473098" indent="0">
              <a:buNone/>
              <a:defRPr sz="1300" b="1"/>
            </a:lvl5pPr>
            <a:lvl6pPr marL="1841373" indent="0">
              <a:buNone/>
              <a:defRPr sz="1300" b="1"/>
            </a:lvl6pPr>
            <a:lvl7pPr marL="2209648" indent="0">
              <a:buNone/>
              <a:defRPr sz="1300" b="1"/>
            </a:lvl7pPr>
            <a:lvl8pPr marL="2577922" indent="0">
              <a:buNone/>
              <a:defRPr sz="1300" b="1"/>
            </a:lvl8pPr>
            <a:lvl9pPr marL="2946197" indent="0">
              <a:buNone/>
              <a:defRPr sz="13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28468" y="1712716"/>
            <a:ext cx="3786273" cy="3111639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353100" y="1208902"/>
            <a:ext cx="3787761" cy="503812"/>
          </a:xfrm>
        </p:spPr>
        <p:txBody>
          <a:bodyPr anchor="b"/>
          <a:lstStyle>
            <a:lvl1pPr marL="0" indent="0">
              <a:buNone/>
              <a:defRPr sz="1900" b="1"/>
            </a:lvl1pPr>
            <a:lvl2pPr marL="368275" indent="0">
              <a:buNone/>
              <a:defRPr sz="1600" b="1"/>
            </a:lvl2pPr>
            <a:lvl3pPr marL="736549" indent="0">
              <a:buNone/>
              <a:defRPr sz="1400" b="1"/>
            </a:lvl3pPr>
            <a:lvl4pPr marL="1104824" indent="0">
              <a:buNone/>
              <a:defRPr sz="1300" b="1"/>
            </a:lvl4pPr>
            <a:lvl5pPr marL="1473098" indent="0">
              <a:buNone/>
              <a:defRPr sz="1300" b="1"/>
            </a:lvl5pPr>
            <a:lvl6pPr marL="1841373" indent="0">
              <a:buNone/>
              <a:defRPr sz="1300" b="1"/>
            </a:lvl6pPr>
            <a:lvl7pPr marL="2209648" indent="0">
              <a:buNone/>
              <a:defRPr sz="1300" b="1"/>
            </a:lvl7pPr>
            <a:lvl8pPr marL="2577922" indent="0">
              <a:buNone/>
              <a:defRPr sz="1300" b="1"/>
            </a:lvl8pPr>
            <a:lvl9pPr marL="2946197" indent="0">
              <a:buNone/>
              <a:defRPr sz="13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353100" y="1712716"/>
            <a:ext cx="3787761" cy="3111639"/>
          </a:xfrm>
        </p:spPr>
        <p:txBody>
          <a:bodyPr/>
          <a:lstStyle>
            <a:lvl1pPr>
              <a:defRPr sz="1900"/>
            </a:lvl1pPr>
            <a:lvl2pPr>
              <a:defRPr sz="1600"/>
            </a:lvl2pPr>
            <a:lvl3pPr>
              <a:defRPr sz="140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010915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727260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1350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28469" y="215028"/>
            <a:ext cx="2819249" cy="915114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350370" y="215028"/>
            <a:ext cx="4790491" cy="4609326"/>
          </a:xfrm>
        </p:spPr>
        <p:txBody>
          <a:bodyPr/>
          <a:lstStyle>
            <a:lvl1pPr>
              <a:defRPr sz="2600"/>
            </a:lvl1pPr>
            <a:lvl2pPr>
              <a:defRPr sz="2300"/>
            </a:lvl2pPr>
            <a:lvl3pPr>
              <a:defRPr sz="19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28469" y="1130142"/>
            <a:ext cx="2819249" cy="3694212"/>
          </a:xfrm>
        </p:spPr>
        <p:txBody>
          <a:bodyPr/>
          <a:lstStyle>
            <a:lvl1pPr marL="0" indent="0">
              <a:buNone/>
              <a:defRPr sz="1100"/>
            </a:lvl1pPr>
            <a:lvl2pPr marL="368275" indent="0">
              <a:buNone/>
              <a:defRPr sz="1000"/>
            </a:lvl2pPr>
            <a:lvl3pPr marL="736549" indent="0">
              <a:buNone/>
              <a:defRPr sz="800"/>
            </a:lvl3pPr>
            <a:lvl4pPr marL="1104824" indent="0">
              <a:buNone/>
              <a:defRPr sz="700"/>
            </a:lvl4pPr>
            <a:lvl5pPr marL="1473098" indent="0">
              <a:buNone/>
              <a:defRPr sz="700"/>
            </a:lvl5pPr>
            <a:lvl6pPr marL="1841373" indent="0">
              <a:buNone/>
              <a:defRPr sz="700"/>
            </a:lvl6pPr>
            <a:lvl7pPr marL="2209648" indent="0">
              <a:buNone/>
              <a:defRPr sz="700"/>
            </a:lvl7pPr>
            <a:lvl8pPr marL="2577922" indent="0">
              <a:buNone/>
              <a:defRPr sz="700"/>
            </a:lvl8pPr>
            <a:lvl9pPr marL="2946197" indent="0">
              <a:buNone/>
              <a:defRPr sz="7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86179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79650" y="3780473"/>
            <a:ext cx="5141595" cy="446306"/>
          </a:xfrm>
        </p:spPr>
        <p:txBody>
          <a:bodyPr anchor="b"/>
          <a:lstStyle>
            <a:lvl1pPr algn="l">
              <a:defRPr sz="16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679650" y="482561"/>
            <a:ext cx="5141595" cy="3240405"/>
          </a:xfrm>
        </p:spPr>
        <p:txBody>
          <a:bodyPr/>
          <a:lstStyle>
            <a:lvl1pPr marL="0" indent="0">
              <a:buNone/>
              <a:defRPr sz="2600"/>
            </a:lvl1pPr>
            <a:lvl2pPr marL="368275" indent="0">
              <a:buNone/>
              <a:defRPr sz="2300"/>
            </a:lvl2pPr>
            <a:lvl3pPr marL="736549" indent="0">
              <a:buNone/>
              <a:defRPr sz="1900"/>
            </a:lvl3pPr>
            <a:lvl4pPr marL="1104824" indent="0">
              <a:buNone/>
              <a:defRPr sz="1600"/>
            </a:lvl4pPr>
            <a:lvl5pPr marL="1473098" indent="0">
              <a:buNone/>
              <a:defRPr sz="1600"/>
            </a:lvl5pPr>
            <a:lvl6pPr marL="1841373" indent="0">
              <a:buNone/>
              <a:defRPr sz="1600"/>
            </a:lvl6pPr>
            <a:lvl7pPr marL="2209648" indent="0">
              <a:buNone/>
              <a:defRPr sz="1600"/>
            </a:lvl7pPr>
            <a:lvl8pPr marL="2577922" indent="0">
              <a:buNone/>
              <a:defRPr sz="1600"/>
            </a:lvl8pPr>
            <a:lvl9pPr marL="2946197" indent="0">
              <a:buNone/>
              <a:defRPr sz="16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679650" y="4226779"/>
            <a:ext cx="5141595" cy="633829"/>
          </a:xfrm>
        </p:spPr>
        <p:txBody>
          <a:bodyPr/>
          <a:lstStyle>
            <a:lvl1pPr marL="0" indent="0">
              <a:buNone/>
              <a:defRPr sz="1100"/>
            </a:lvl1pPr>
            <a:lvl2pPr marL="368275" indent="0">
              <a:buNone/>
              <a:defRPr sz="1000"/>
            </a:lvl2pPr>
            <a:lvl3pPr marL="736549" indent="0">
              <a:buNone/>
              <a:defRPr sz="800"/>
            </a:lvl3pPr>
            <a:lvl4pPr marL="1104824" indent="0">
              <a:buNone/>
              <a:defRPr sz="700"/>
            </a:lvl4pPr>
            <a:lvl5pPr marL="1473098" indent="0">
              <a:buNone/>
              <a:defRPr sz="700"/>
            </a:lvl5pPr>
            <a:lvl6pPr marL="1841373" indent="0">
              <a:buNone/>
              <a:defRPr sz="700"/>
            </a:lvl6pPr>
            <a:lvl7pPr marL="2209648" indent="0">
              <a:buNone/>
              <a:defRPr sz="700"/>
            </a:lvl7pPr>
            <a:lvl8pPr marL="2577922" indent="0">
              <a:buNone/>
              <a:defRPr sz="700"/>
            </a:lvl8pPr>
            <a:lvl9pPr marL="2946197" indent="0">
              <a:buNone/>
              <a:defRPr sz="7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192780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28468" y="216277"/>
            <a:ext cx="7712393" cy="900113"/>
          </a:xfrm>
          <a:prstGeom prst="rect">
            <a:avLst/>
          </a:prstGeom>
        </p:spPr>
        <p:txBody>
          <a:bodyPr vert="horz" lIns="73655" tIns="36827" rIns="73655" bIns="36827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28468" y="1260158"/>
            <a:ext cx="7712393" cy="3564196"/>
          </a:xfrm>
          <a:prstGeom prst="rect">
            <a:avLst/>
          </a:prstGeom>
        </p:spPr>
        <p:txBody>
          <a:bodyPr vert="horz" lIns="73655" tIns="36827" rIns="73655" bIns="36827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28468" y="5005627"/>
            <a:ext cx="1999509" cy="287536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AE3C4B-9CBA-47E8-942C-75572BA24127}" type="datetimeFigureOut">
              <a:rPr lang="de-DE" smtClean="0"/>
              <a:t>16.06.2012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927853" y="5005627"/>
            <a:ext cx="2713620" cy="287536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ct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141352" y="5005627"/>
            <a:ext cx="1999509" cy="287536"/>
          </a:xfrm>
          <a:prstGeom prst="rect">
            <a:avLst/>
          </a:prstGeom>
        </p:spPr>
        <p:txBody>
          <a:bodyPr vert="horz" lIns="73655" tIns="36827" rIns="73655" bIns="36827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3323DD-DA1B-4A36-AA6C-4237706A7C3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6377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736549" rtl="0" eaLnBrk="1" latinLnBrk="0" hangingPunct="1">
        <a:spcBef>
          <a:spcPct val="0"/>
        </a:spcBef>
        <a:buNone/>
        <a:defRPr sz="3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6206" indent="-276206" algn="l" defTabSz="736549" rtl="0" eaLnBrk="1" latinLnBrk="0" hangingPunct="1">
        <a:spcBef>
          <a:spcPct val="20000"/>
        </a:spcBef>
        <a:buFont typeface="Arial" pitchFamily="34" charset="0"/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98446" indent="-230172" algn="l" defTabSz="736549" rtl="0" eaLnBrk="1" latinLnBrk="0" hangingPunct="1">
        <a:spcBef>
          <a:spcPct val="20000"/>
        </a:spcBef>
        <a:buFont typeface="Arial" pitchFamily="34" charset="0"/>
        <a:buChar char="–"/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920687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900" kern="1200">
          <a:solidFill>
            <a:schemeClr val="tx1"/>
          </a:solidFill>
          <a:latin typeface="+mn-lt"/>
          <a:ea typeface="+mn-ea"/>
          <a:cs typeface="+mn-cs"/>
        </a:defRPr>
      </a:lvl3pPr>
      <a:lvl4pPr marL="1288961" indent="-184137" algn="l" defTabSz="736549" rtl="0" eaLnBrk="1" latinLnBrk="0" hangingPunct="1">
        <a:spcBef>
          <a:spcPct val="20000"/>
        </a:spcBef>
        <a:buFont typeface="Arial" pitchFamily="34" charset="0"/>
        <a:buChar char="–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657236" indent="-184137" algn="l" defTabSz="736549" rtl="0" eaLnBrk="1" latinLnBrk="0" hangingPunct="1">
        <a:spcBef>
          <a:spcPct val="20000"/>
        </a:spcBef>
        <a:buFont typeface="Arial" pitchFamily="34" charset="0"/>
        <a:buChar char="»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025510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393785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762060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130334" indent="-184137" algn="l" defTabSz="736549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8275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736549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104824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473098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41373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09648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7922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46197" algn="l" defTabSz="736549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Oval 35"/>
          <p:cNvSpPr>
            <a:spLocks noChangeArrowheads="1"/>
          </p:cNvSpPr>
          <p:nvPr/>
        </p:nvSpPr>
        <p:spPr bwMode="auto">
          <a:xfrm>
            <a:off x="2373486" y="4979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</a:t>
            </a:r>
          </a:p>
        </p:txBody>
      </p:sp>
      <p:sp>
        <p:nvSpPr>
          <p:cNvPr id="89" name="Oval 36"/>
          <p:cNvSpPr>
            <a:spLocks noChangeArrowheads="1"/>
          </p:cNvSpPr>
          <p:nvPr/>
        </p:nvSpPr>
        <p:spPr bwMode="auto">
          <a:xfrm>
            <a:off x="2373486" y="12599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1</a:t>
            </a:r>
          </a:p>
        </p:txBody>
      </p:sp>
      <p:sp>
        <p:nvSpPr>
          <p:cNvPr id="90" name="Oval 37"/>
          <p:cNvSpPr>
            <a:spLocks noChangeArrowheads="1"/>
          </p:cNvSpPr>
          <p:nvPr/>
        </p:nvSpPr>
        <p:spPr bwMode="auto">
          <a:xfrm>
            <a:off x="1632570" y="1846113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91" name="Oval 38"/>
          <p:cNvSpPr>
            <a:spLocks noChangeArrowheads="1"/>
          </p:cNvSpPr>
          <p:nvPr/>
        </p:nvSpPr>
        <p:spPr bwMode="auto">
          <a:xfrm>
            <a:off x="2373486" y="23648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cxnSp>
        <p:nvCxnSpPr>
          <p:cNvPr id="92" name="AutoShape 39"/>
          <p:cNvCxnSpPr>
            <a:cxnSpLocks noChangeShapeType="1"/>
            <a:stCxn id="88" idx="4"/>
            <a:endCxn id="89" idx="0"/>
          </p:cNvCxnSpPr>
          <p:nvPr/>
        </p:nvCxnSpPr>
        <p:spPr bwMode="auto">
          <a:xfrm>
            <a:off x="2563986" y="917028"/>
            <a:ext cx="0" cy="3048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3" name="AutoShape 40"/>
          <p:cNvCxnSpPr>
            <a:cxnSpLocks noChangeShapeType="1"/>
          </p:cNvCxnSpPr>
          <p:nvPr/>
        </p:nvCxnSpPr>
        <p:spPr bwMode="auto">
          <a:xfrm flipH="1">
            <a:off x="2006774" y="1594891"/>
            <a:ext cx="474662" cy="2651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4" name="AutoShape 41"/>
          <p:cNvCxnSpPr>
            <a:cxnSpLocks noChangeShapeType="1"/>
            <a:stCxn id="90" idx="4"/>
            <a:endCxn id="91" idx="1"/>
          </p:cNvCxnSpPr>
          <p:nvPr/>
        </p:nvCxnSpPr>
        <p:spPr bwMode="auto">
          <a:xfrm>
            <a:off x="1823070" y="2227113"/>
            <a:ext cx="606212" cy="193511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95" name="AutoShape 42"/>
          <p:cNvCxnSpPr>
            <a:cxnSpLocks noChangeShapeType="1"/>
            <a:stCxn id="89" idx="4"/>
            <a:endCxn id="91" idx="0"/>
          </p:cNvCxnSpPr>
          <p:nvPr/>
        </p:nvCxnSpPr>
        <p:spPr bwMode="auto">
          <a:xfrm>
            <a:off x="2563986" y="1679028"/>
            <a:ext cx="0" cy="6477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96" name="Rectangle 43"/>
          <p:cNvSpPr>
            <a:spLocks noChangeArrowheads="1"/>
          </p:cNvSpPr>
          <p:nvPr/>
        </p:nvSpPr>
        <p:spPr bwMode="auto">
          <a:xfrm>
            <a:off x="2843386" y="477291"/>
            <a:ext cx="1073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max = 0</a:t>
            </a:r>
          </a:p>
        </p:txBody>
      </p:sp>
      <p:sp>
        <p:nvSpPr>
          <p:cNvPr id="97" name="Rectangle 44"/>
          <p:cNvSpPr>
            <a:spLocks noChangeArrowheads="1"/>
          </p:cNvSpPr>
          <p:nvPr/>
        </p:nvSpPr>
        <p:spPr bwMode="auto">
          <a:xfrm>
            <a:off x="2843386" y="1239291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(x&gt;z)</a:t>
            </a:r>
          </a:p>
        </p:txBody>
      </p:sp>
      <p:sp>
        <p:nvSpPr>
          <p:cNvPr id="98" name="Rectangle 45"/>
          <p:cNvSpPr>
            <a:spLocks noChangeArrowheads="1"/>
          </p:cNvSpPr>
          <p:nvPr/>
        </p:nvSpPr>
        <p:spPr bwMode="auto">
          <a:xfrm>
            <a:off x="776908" y="1493688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x</a:t>
            </a:r>
          </a:p>
        </p:txBody>
      </p:sp>
      <p:sp>
        <p:nvSpPr>
          <p:cNvPr id="99" name="Rectangle 46"/>
          <p:cNvSpPr>
            <a:spLocks noChangeArrowheads="1"/>
          </p:cNvSpPr>
          <p:nvPr/>
        </p:nvSpPr>
        <p:spPr bwMode="auto">
          <a:xfrm>
            <a:off x="2792586" y="4765128"/>
            <a:ext cx="1073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return </a:t>
            </a:r>
          </a:p>
          <a:p>
            <a:r>
              <a:rPr lang="de-DE" sz="2000" b="1">
                <a:latin typeface="Letter Gothic" pitchFamily="49" charset="0"/>
              </a:rPr>
              <a:t>max</a:t>
            </a:r>
          </a:p>
        </p:txBody>
      </p:sp>
      <p:cxnSp>
        <p:nvCxnSpPr>
          <p:cNvPr id="100" name="AutoShape 47"/>
          <p:cNvCxnSpPr>
            <a:cxnSpLocks noChangeShapeType="1"/>
            <a:endCxn id="88" idx="0"/>
          </p:cNvCxnSpPr>
          <p:nvPr/>
        </p:nvCxnSpPr>
        <p:spPr bwMode="auto">
          <a:xfrm flipH="1">
            <a:off x="2563986" y="240753"/>
            <a:ext cx="57150" cy="21907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01" name="Oval 48"/>
          <p:cNvSpPr>
            <a:spLocks noChangeArrowheads="1"/>
          </p:cNvSpPr>
          <p:nvPr/>
        </p:nvSpPr>
        <p:spPr bwMode="auto">
          <a:xfrm>
            <a:off x="1795636" y="2998241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102" name="Oval 49"/>
          <p:cNvSpPr>
            <a:spLocks noChangeArrowheads="1"/>
          </p:cNvSpPr>
          <p:nvPr/>
        </p:nvSpPr>
        <p:spPr bwMode="auto">
          <a:xfrm>
            <a:off x="2373486" y="35459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cxnSp>
        <p:nvCxnSpPr>
          <p:cNvPr id="103" name="AutoShape 50"/>
          <p:cNvCxnSpPr>
            <a:cxnSpLocks noChangeShapeType="1"/>
            <a:stCxn id="91" idx="3"/>
            <a:endCxn id="101" idx="0"/>
          </p:cNvCxnSpPr>
          <p:nvPr/>
        </p:nvCxnSpPr>
        <p:spPr bwMode="auto">
          <a:xfrm flipH="1">
            <a:off x="1986136" y="2728366"/>
            <a:ext cx="442913" cy="23177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4" name="AutoShape 51"/>
          <p:cNvCxnSpPr>
            <a:cxnSpLocks noChangeShapeType="1"/>
            <a:stCxn id="101" idx="4"/>
            <a:endCxn id="102" idx="1"/>
          </p:cNvCxnSpPr>
          <p:nvPr/>
        </p:nvCxnSpPr>
        <p:spPr bwMode="auto">
          <a:xfrm>
            <a:off x="1986136" y="3417341"/>
            <a:ext cx="442913" cy="14605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5" name="AutoShape 52"/>
          <p:cNvCxnSpPr>
            <a:cxnSpLocks noChangeShapeType="1"/>
            <a:stCxn id="91" idx="4"/>
            <a:endCxn id="102" idx="0"/>
          </p:cNvCxnSpPr>
          <p:nvPr/>
        </p:nvCxnSpPr>
        <p:spPr bwMode="auto">
          <a:xfrm>
            <a:off x="2563986" y="2783928"/>
            <a:ext cx="0" cy="7239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06" name="Oval 53"/>
          <p:cNvSpPr>
            <a:spLocks noChangeArrowheads="1"/>
          </p:cNvSpPr>
          <p:nvPr/>
        </p:nvSpPr>
        <p:spPr bwMode="auto">
          <a:xfrm>
            <a:off x="1795636" y="42317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sp>
        <p:nvSpPr>
          <p:cNvPr id="107" name="Oval 54"/>
          <p:cNvSpPr>
            <a:spLocks noChangeArrowheads="1"/>
          </p:cNvSpPr>
          <p:nvPr/>
        </p:nvSpPr>
        <p:spPr bwMode="auto">
          <a:xfrm>
            <a:off x="2373486" y="47651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7</a:t>
            </a:r>
          </a:p>
        </p:txBody>
      </p:sp>
      <p:cxnSp>
        <p:nvCxnSpPr>
          <p:cNvPr id="108" name="AutoShape 55"/>
          <p:cNvCxnSpPr>
            <a:cxnSpLocks noChangeShapeType="1"/>
            <a:stCxn id="102" idx="3"/>
            <a:endCxn id="106" idx="0"/>
          </p:cNvCxnSpPr>
          <p:nvPr/>
        </p:nvCxnSpPr>
        <p:spPr bwMode="auto">
          <a:xfrm flipH="1">
            <a:off x="1986136" y="3909466"/>
            <a:ext cx="442913" cy="312737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09" name="AutoShape 56"/>
          <p:cNvCxnSpPr>
            <a:cxnSpLocks noChangeShapeType="1"/>
            <a:stCxn id="106" idx="4"/>
            <a:endCxn id="107" idx="1"/>
          </p:cNvCxnSpPr>
          <p:nvPr/>
        </p:nvCxnSpPr>
        <p:spPr bwMode="auto">
          <a:xfrm>
            <a:off x="1986136" y="4622253"/>
            <a:ext cx="442913" cy="1603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10" name="AutoShape 57"/>
          <p:cNvCxnSpPr>
            <a:cxnSpLocks noChangeShapeType="1"/>
            <a:stCxn id="102" idx="4"/>
            <a:endCxn id="107" idx="0"/>
          </p:cNvCxnSpPr>
          <p:nvPr/>
        </p:nvCxnSpPr>
        <p:spPr bwMode="auto">
          <a:xfrm>
            <a:off x="2563986" y="3965028"/>
            <a:ext cx="0" cy="7620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11" name="Rectangle 58"/>
          <p:cNvSpPr>
            <a:spLocks noChangeArrowheads="1"/>
          </p:cNvSpPr>
          <p:nvPr/>
        </p:nvSpPr>
        <p:spPr bwMode="auto">
          <a:xfrm>
            <a:off x="756270" y="26986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y</a:t>
            </a:r>
          </a:p>
        </p:txBody>
      </p:sp>
      <p:sp>
        <p:nvSpPr>
          <p:cNvPr id="112" name="Rectangle 59"/>
          <p:cNvSpPr>
            <a:spLocks noChangeArrowheads="1"/>
          </p:cNvSpPr>
          <p:nvPr/>
        </p:nvSpPr>
        <p:spPr bwMode="auto">
          <a:xfrm>
            <a:off x="756270" y="3917800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z</a:t>
            </a:r>
          </a:p>
        </p:txBody>
      </p:sp>
      <p:sp>
        <p:nvSpPr>
          <p:cNvPr id="113" name="Rectangle 60"/>
          <p:cNvSpPr>
            <a:spLocks noChangeArrowheads="1"/>
          </p:cNvSpPr>
          <p:nvPr/>
        </p:nvSpPr>
        <p:spPr bwMode="auto">
          <a:xfrm>
            <a:off x="2862436" y="2417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(y&gt;x)</a:t>
            </a:r>
          </a:p>
        </p:txBody>
      </p:sp>
      <p:sp>
        <p:nvSpPr>
          <p:cNvPr id="114" name="Rectangle 61"/>
          <p:cNvSpPr>
            <a:spLocks noChangeArrowheads="1"/>
          </p:cNvSpPr>
          <p:nvPr/>
        </p:nvSpPr>
        <p:spPr bwMode="auto">
          <a:xfrm>
            <a:off x="2862436" y="3560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(z&gt;y)</a:t>
            </a:r>
          </a:p>
        </p:txBody>
      </p:sp>
      <p:sp>
        <p:nvSpPr>
          <p:cNvPr id="115" name="Rectangle 62"/>
          <p:cNvSpPr>
            <a:spLocks noChangeArrowheads="1"/>
          </p:cNvSpPr>
          <p:nvPr/>
        </p:nvSpPr>
        <p:spPr bwMode="auto">
          <a:xfrm>
            <a:off x="3364086" y="1031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5 4</a:t>
            </a:r>
          </a:p>
        </p:txBody>
      </p:sp>
      <p:sp>
        <p:nvSpPr>
          <p:cNvPr id="116" name="Rectangle 63"/>
          <p:cNvSpPr>
            <a:spLocks noChangeArrowheads="1"/>
          </p:cNvSpPr>
          <p:nvPr/>
        </p:nvSpPr>
        <p:spPr bwMode="auto">
          <a:xfrm>
            <a:off x="3364086" y="2188616"/>
            <a:ext cx="565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7 5</a:t>
            </a:r>
          </a:p>
        </p:txBody>
      </p:sp>
      <p:sp>
        <p:nvSpPr>
          <p:cNvPr id="117" name="Rectangle 64"/>
          <p:cNvSpPr>
            <a:spLocks noChangeArrowheads="1"/>
          </p:cNvSpPr>
          <p:nvPr/>
        </p:nvSpPr>
        <p:spPr bwMode="auto">
          <a:xfrm>
            <a:off x="3364086" y="3317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4 7</a:t>
            </a:r>
          </a:p>
        </p:txBody>
      </p:sp>
      <p:sp>
        <p:nvSpPr>
          <p:cNvPr id="118" name="Rectangle 65"/>
          <p:cNvSpPr>
            <a:spLocks noChangeArrowheads="1"/>
          </p:cNvSpPr>
          <p:nvPr/>
        </p:nvSpPr>
        <p:spPr bwMode="auto">
          <a:xfrm>
            <a:off x="1684958" y="1265088"/>
            <a:ext cx="311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5</a:t>
            </a:r>
          </a:p>
        </p:txBody>
      </p:sp>
      <p:sp>
        <p:nvSpPr>
          <p:cNvPr id="119" name="Rectangle 66"/>
          <p:cNvSpPr>
            <a:spLocks noChangeArrowheads="1"/>
          </p:cNvSpPr>
          <p:nvPr/>
        </p:nvSpPr>
        <p:spPr bwMode="auto">
          <a:xfrm>
            <a:off x="3402186" y="5069928"/>
            <a:ext cx="311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  <p:sp>
        <p:nvSpPr>
          <p:cNvPr id="120" name="Oval 67"/>
          <p:cNvSpPr>
            <a:spLocks noChangeArrowheads="1"/>
          </p:cNvSpPr>
          <p:nvPr/>
        </p:nvSpPr>
        <p:spPr bwMode="auto">
          <a:xfrm>
            <a:off x="5867400" y="4979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0</a:t>
            </a:r>
          </a:p>
        </p:txBody>
      </p:sp>
      <p:sp>
        <p:nvSpPr>
          <p:cNvPr id="121" name="Oval 68"/>
          <p:cNvSpPr>
            <a:spLocks noChangeArrowheads="1"/>
          </p:cNvSpPr>
          <p:nvPr/>
        </p:nvSpPr>
        <p:spPr bwMode="auto">
          <a:xfrm>
            <a:off x="5867400" y="12599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1</a:t>
            </a:r>
          </a:p>
        </p:txBody>
      </p:sp>
      <p:sp>
        <p:nvSpPr>
          <p:cNvPr id="122" name="Oval 69"/>
          <p:cNvSpPr>
            <a:spLocks noChangeArrowheads="1"/>
          </p:cNvSpPr>
          <p:nvPr/>
        </p:nvSpPr>
        <p:spPr bwMode="auto">
          <a:xfrm>
            <a:off x="5257800" y="1869528"/>
            <a:ext cx="381000" cy="381000"/>
          </a:xfrm>
          <a:prstGeom prst="ellipse">
            <a:avLst/>
          </a:prstGeom>
          <a:noFill/>
          <a:ln w="1905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2</a:t>
            </a:r>
          </a:p>
        </p:txBody>
      </p:sp>
      <p:sp>
        <p:nvSpPr>
          <p:cNvPr id="123" name="Oval 70"/>
          <p:cNvSpPr>
            <a:spLocks noChangeArrowheads="1"/>
          </p:cNvSpPr>
          <p:nvPr/>
        </p:nvSpPr>
        <p:spPr bwMode="auto">
          <a:xfrm>
            <a:off x="5867400" y="24029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3</a:t>
            </a:r>
          </a:p>
        </p:txBody>
      </p:sp>
      <p:cxnSp>
        <p:nvCxnSpPr>
          <p:cNvPr id="124" name="AutoShape 71"/>
          <p:cNvCxnSpPr>
            <a:cxnSpLocks noChangeShapeType="1"/>
            <a:stCxn id="120" idx="4"/>
            <a:endCxn id="121" idx="0"/>
          </p:cNvCxnSpPr>
          <p:nvPr/>
        </p:nvCxnSpPr>
        <p:spPr bwMode="auto">
          <a:xfrm>
            <a:off x="6057900" y="917028"/>
            <a:ext cx="0" cy="3048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25" name="AutoShape 72"/>
          <p:cNvCxnSpPr>
            <a:cxnSpLocks noChangeShapeType="1"/>
          </p:cNvCxnSpPr>
          <p:nvPr/>
        </p:nvCxnSpPr>
        <p:spPr bwMode="auto">
          <a:xfrm flipH="1">
            <a:off x="5487988" y="1594891"/>
            <a:ext cx="474662" cy="26511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26" name="AutoShape 73"/>
          <p:cNvCxnSpPr>
            <a:cxnSpLocks noChangeShapeType="1"/>
            <a:stCxn id="122" idx="4"/>
            <a:endCxn id="123" idx="1"/>
          </p:cNvCxnSpPr>
          <p:nvPr/>
        </p:nvCxnSpPr>
        <p:spPr bwMode="auto">
          <a:xfrm>
            <a:off x="5448300" y="2260053"/>
            <a:ext cx="474663" cy="160338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27" name="AutoShape 74"/>
          <p:cNvCxnSpPr>
            <a:cxnSpLocks noChangeShapeType="1"/>
            <a:stCxn id="121" idx="4"/>
            <a:endCxn id="123" idx="0"/>
          </p:cNvCxnSpPr>
          <p:nvPr/>
        </p:nvCxnSpPr>
        <p:spPr bwMode="auto">
          <a:xfrm>
            <a:off x="6057900" y="1679028"/>
            <a:ext cx="0" cy="6858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28" name="Rectangle 75"/>
          <p:cNvSpPr>
            <a:spLocks noChangeArrowheads="1"/>
          </p:cNvSpPr>
          <p:nvPr/>
        </p:nvSpPr>
        <p:spPr bwMode="auto">
          <a:xfrm>
            <a:off x="6324600" y="477291"/>
            <a:ext cx="1073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max = 0</a:t>
            </a:r>
          </a:p>
        </p:txBody>
      </p:sp>
      <p:sp>
        <p:nvSpPr>
          <p:cNvPr id="129" name="Rectangle 76"/>
          <p:cNvSpPr>
            <a:spLocks noChangeArrowheads="1"/>
          </p:cNvSpPr>
          <p:nvPr/>
        </p:nvSpPr>
        <p:spPr bwMode="auto">
          <a:xfrm>
            <a:off x="6324600" y="1239291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(x&gt;z)</a:t>
            </a:r>
          </a:p>
        </p:txBody>
      </p:sp>
      <p:sp>
        <p:nvSpPr>
          <p:cNvPr id="130" name="Rectangle 77"/>
          <p:cNvSpPr>
            <a:spLocks noChangeArrowheads="1"/>
          </p:cNvSpPr>
          <p:nvPr/>
        </p:nvSpPr>
        <p:spPr bwMode="auto">
          <a:xfrm>
            <a:off x="4161284" y="156569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 dirty="0">
                <a:latin typeface="Letter Gothic" pitchFamily="49" charset="0"/>
              </a:rPr>
              <a:t> </a:t>
            </a:r>
            <a:r>
              <a:rPr lang="de-DE" sz="2000" b="1" dirty="0" err="1">
                <a:latin typeface="Letter Gothic" pitchFamily="49" charset="0"/>
              </a:rPr>
              <a:t>max</a:t>
            </a:r>
            <a:r>
              <a:rPr lang="de-DE" sz="2000" b="1" dirty="0">
                <a:latin typeface="Letter Gothic" pitchFamily="49" charset="0"/>
              </a:rPr>
              <a:t> = x</a:t>
            </a:r>
          </a:p>
        </p:txBody>
      </p:sp>
      <p:sp>
        <p:nvSpPr>
          <p:cNvPr id="131" name="Rectangle 78"/>
          <p:cNvSpPr>
            <a:spLocks noChangeArrowheads="1"/>
          </p:cNvSpPr>
          <p:nvPr/>
        </p:nvSpPr>
        <p:spPr bwMode="auto">
          <a:xfrm>
            <a:off x="6267450" y="4779416"/>
            <a:ext cx="1073150" cy="641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return </a:t>
            </a:r>
          </a:p>
          <a:p>
            <a:r>
              <a:rPr lang="de-DE" sz="2000" b="1">
                <a:latin typeface="Letter Gothic" pitchFamily="49" charset="0"/>
              </a:rPr>
              <a:t>max</a:t>
            </a:r>
          </a:p>
        </p:txBody>
      </p:sp>
      <p:cxnSp>
        <p:nvCxnSpPr>
          <p:cNvPr id="132" name="AutoShape 79"/>
          <p:cNvCxnSpPr>
            <a:cxnSpLocks noChangeShapeType="1"/>
            <a:endCxn id="120" idx="0"/>
          </p:cNvCxnSpPr>
          <p:nvPr/>
        </p:nvCxnSpPr>
        <p:spPr bwMode="auto">
          <a:xfrm flipH="1">
            <a:off x="6057900" y="240753"/>
            <a:ext cx="57150" cy="219075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33" name="Oval 80"/>
          <p:cNvSpPr>
            <a:spLocks noChangeArrowheads="1"/>
          </p:cNvSpPr>
          <p:nvPr/>
        </p:nvSpPr>
        <p:spPr bwMode="auto">
          <a:xfrm>
            <a:off x="5276850" y="30125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4</a:t>
            </a:r>
          </a:p>
        </p:txBody>
      </p:sp>
      <p:sp>
        <p:nvSpPr>
          <p:cNvPr id="134" name="Oval 81"/>
          <p:cNvSpPr>
            <a:spLocks noChangeArrowheads="1"/>
          </p:cNvSpPr>
          <p:nvPr/>
        </p:nvSpPr>
        <p:spPr bwMode="auto">
          <a:xfrm>
            <a:off x="5867400" y="35459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5</a:t>
            </a:r>
          </a:p>
        </p:txBody>
      </p:sp>
      <p:cxnSp>
        <p:nvCxnSpPr>
          <p:cNvPr id="135" name="AutoShape 82"/>
          <p:cNvCxnSpPr>
            <a:cxnSpLocks noChangeShapeType="1"/>
            <a:stCxn id="123" idx="3"/>
            <a:endCxn id="133" idx="0"/>
          </p:cNvCxnSpPr>
          <p:nvPr/>
        </p:nvCxnSpPr>
        <p:spPr bwMode="auto">
          <a:xfrm flipH="1">
            <a:off x="5467350" y="2766466"/>
            <a:ext cx="455613" cy="20796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6" name="AutoShape 83"/>
          <p:cNvCxnSpPr>
            <a:cxnSpLocks noChangeShapeType="1"/>
            <a:stCxn id="133" idx="4"/>
            <a:endCxn id="134" idx="1"/>
          </p:cNvCxnSpPr>
          <p:nvPr/>
        </p:nvCxnSpPr>
        <p:spPr bwMode="auto">
          <a:xfrm>
            <a:off x="5467350" y="3431628"/>
            <a:ext cx="455613" cy="13176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37" name="AutoShape 84"/>
          <p:cNvCxnSpPr>
            <a:cxnSpLocks noChangeShapeType="1"/>
            <a:stCxn id="123" idx="4"/>
            <a:endCxn id="134" idx="0"/>
          </p:cNvCxnSpPr>
          <p:nvPr/>
        </p:nvCxnSpPr>
        <p:spPr bwMode="auto">
          <a:xfrm>
            <a:off x="6057900" y="2822028"/>
            <a:ext cx="0" cy="6858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38" name="Oval 85"/>
          <p:cNvSpPr>
            <a:spLocks noChangeArrowheads="1"/>
          </p:cNvSpPr>
          <p:nvPr/>
        </p:nvSpPr>
        <p:spPr bwMode="auto">
          <a:xfrm>
            <a:off x="5276850" y="42317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6</a:t>
            </a:r>
          </a:p>
        </p:txBody>
      </p:sp>
      <p:sp>
        <p:nvSpPr>
          <p:cNvPr id="139" name="Oval 86"/>
          <p:cNvSpPr>
            <a:spLocks noChangeArrowheads="1"/>
          </p:cNvSpPr>
          <p:nvPr/>
        </p:nvSpPr>
        <p:spPr bwMode="auto">
          <a:xfrm>
            <a:off x="5867400" y="4765128"/>
            <a:ext cx="381000" cy="381000"/>
          </a:xfrm>
          <a:prstGeom prst="ellipse">
            <a:avLst/>
          </a:prstGeom>
          <a:noFill/>
          <a:ln w="76200" cmpd="tri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/>
            <a:r>
              <a:rPr lang="de-DE" sz="2400"/>
              <a:t>7</a:t>
            </a:r>
          </a:p>
        </p:txBody>
      </p:sp>
      <p:cxnSp>
        <p:nvCxnSpPr>
          <p:cNvPr id="140" name="AutoShape 87"/>
          <p:cNvCxnSpPr>
            <a:cxnSpLocks noChangeShapeType="1"/>
            <a:stCxn id="134" idx="3"/>
            <a:endCxn id="138" idx="0"/>
          </p:cNvCxnSpPr>
          <p:nvPr/>
        </p:nvCxnSpPr>
        <p:spPr bwMode="auto">
          <a:xfrm flipH="1">
            <a:off x="5467350" y="3909466"/>
            <a:ext cx="455613" cy="284162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1" name="AutoShape 88"/>
          <p:cNvCxnSpPr>
            <a:cxnSpLocks noChangeShapeType="1"/>
            <a:stCxn id="138" idx="4"/>
            <a:endCxn id="139" idx="1"/>
          </p:cNvCxnSpPr>
          <p:nvPr/>
        </p:nvCxnSpPr>
        <p:spPr bwMode="auto">
          <a:xfrm>
            <a:off x="5467350" y="4650828"/>
            <a:ext cx="455613" cy="131763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cxnSp>
        <p:nvCxnSpPr>
          <p:cNvPr id="142" name="AutoShape 89"/>
          <p:cNvCxnSpPr>
            <a:cxnSpLocks noChangeShapeType="1"/>
            <a:stCxn id="134" idx="4"/>
            <a:endCxn id="139" idx="0"/>
          </p:cNvCxnSpPr>
          <p:nvPr/>
        </p:nvCxnSpPr>
        <p:spPr bwMode="auto">
          <a:xfrm>
            <a:off x="6057900" y="3965028"/>
            <a:ext cx="0" cy="762000"/>
          </a:xfrm>
          <a:prstGeom prst="straightConnector1">
            <a:avLst/>
          </a:prstGeom>
          <a:noFill/>
          <a:ln w="19050">
            <a:solidFill>
              <a:schemeClr val="tx1"/>
            </a:solidFill>
            <a:round/>
            <a:headEnd/>
            <a:tailEnd type="arrow" w="lg" len="lg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43" name="Rectangle 90"/>
          <p:cNvSpPr>
            <a:spLocks noChangeArrowheads="1"/>
          </p:cNvSpPr>
          <p:nvPr/>
        </p:nvSpPr>
        <p:spPr bwMode="auto">
          <a:xfrm>
            <a:off x="4140646" y="2770608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y</a:t>
            </a:r>
          </a:p>
        </p:txBody>
      </p:sp>
      <p:sp>
        <p:nvSpPr>
          <p:cNvPr id="144" name="Rectangle 91"/>
          <p:cNvSpPr>
            <a:spLocks noChangeArrowheads="1"/>
          </p:cNvSpPr>
          <p:nvPr/>
        </p:nvSpPr>
        <p:spPr bwMode="auto">
          <a:xfrm>
            <a:off x="4140646" y="3989808"/>
            <a:ext cx="1200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 max = z</a:t>
            </a:r>
          </a:p>
        </p:txBody>
      </p:sp>
      <p:sp>
        <p:nvSpPr>
          <p:cNvPr id="145" name="Rectangle 92"/>
          <p:cNvSpPr>
            <a:spLocks noChangeArrowheads="1"/>
          </p:cNvSpPr>
          <p:nvPr/>
        </p:nvSpPr>
        <p:spPr bwMode="auto">
          <a:xfrm>
            <a:off x="6343650" y="2417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(y&gt;x)</a:t>
            </a:r>
          </a:p>
        </p:txBody>
      </p:sp>
      <p:sp>
        <p:nvSpPr>
          <p:cNvPr id="146" name="Rectangle 93"/>
          <p:cNvSpPr>
            <a:spLocks noChangeArrowheads="1"/>
          </p:cNvSpPr>
          <p:nvPr/>
        </p:nvSpPr>
        <p:spPr bwMode="auto">
          <a:xfrm>
            <a:off x="6343650" y="3560216"/>
            <a:ext cx="1200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latin typeface="Letter Gothic" pitchFamily="49" charset="0"/>
              </a:rPr>
              <a:t>if (z&gt;y)</a:t>
            </a:r>
          </a:p>
        </p:txBody>
      </p:sp>
      <p:sp>
        <p:nvSpPr>
          <p:cNvPr id="147" name="Rectangle 94"/>
          <p:cNvSpPr>
            <a:spLocks noChangeArrowheads="1"/>
          </p:cNvSpPr>
          <p:nvPr/>
        </p:nvSpPr>
        <p:spPr bwMode="auto">
          <a:xfrm>
            <a:off x="6845300" y="1031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4 7</a:t>
            </a:r>
          </a:p>
        </p:txBody>
      </p:sp>
      <p:sp>
        <p:nvSpPr>
          <p:cNvPr id="148" name="Rectangle 95"/>
          <p:cNvSpPr>
            <a:spLocks noChangeArrowheads="1"/>
          </p:cNvSpPr>
          <p:nvPr/>
        </p:nvSpPr>
        <p:spPr bwMode="auto">
          <a:xfrm>
            <a:off x="6845300" y="2188616"/>
            <a:ext cx="565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5 4</a:t>
            </a:r>
          </a:p>
        </p:txBody>
      </p:sp>
      <p:sp>
        <p:nvSpPr>
          <p:cNvPr id="149" name="Rectangle 96"/>
          <p:cNvSpPr>
            <a:spLocks noChangeArrowheads="1"/>
          </p:cNvSpPr>
          <p:nvPr/>
        </p:nvSpPr>
        <p:spPr bwMode="auto">
          <a:xfrm>
            <a:off x="6845300" y="3317328"/>
            <a:ext cx="565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7 5</a:t>
            </a:r>
          </a:p>
        </p:txBody>
      </p:sp>
      <p:sp>
        <p:nvSpPr>
          <p:cNvPr id="150" name="Rectangle 97"/>
          <p:cNvSpPr>
            <a:spLocks noChangeArrowheads="1"/>
          </p:cNvSpPr>
          <p:nvPr/>
        </p:nvSpPr>
        <p:spPr bwMode="auto">
          <a:xfrm>
            <a:off x="5055046" y="2556296"/>
            <a:ext cx="311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5</a:t>
            </a:r>
          </a:p>
        </p:txBody>
      </p:sp>
      <p:sp>
        <p:nvSpPr>
          <p:cNvPr id="151" name="Rectangle 98"/>
          <p:cNvSpPr>
            <a:spLocks noChangeArrowheads="1"/>
          </p:cNvSpPr>
          <p:nvPr/>
        </p:nvSpPr>
        <p:spPr bwMode="auto">
          <a:xfrm>
            <a:off x="6883400" y="5069928"/>
            <a:ext cx="311150" cy="3667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  <p:sp>
        <p:nvSpPr>
          <p:cNvPr id="152" name="Rectangle 102"/>
          <p:cNvSpPr>
            <a:spLocks noChangeArrowheads="1"/>
          </p:cNvSpPr>
          <p:nvPr/>
        </p:nvSpPr>
        <p:spPr bwMode="auto">
          <a:xfrm>
            <a:off x="1649586" y="-97384"/>
            <a:ext cx="182880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/>
              <a:t>7 = max (5, 7, 4)</a:t>
            </a:r>
          </a:p>
        </p:txBody>
      </p:sp>
      <p:sp>
        <p:nvSpPr>
          <p:cNvPr id="153" name="Rectangle 103"/>
          <p:cNvSpPr>
            <a:spLocks noChangeArrowheads="1"/>
          </p:cNvSpPr>
          <p:nvPr/>
        </p:nvSpPr>
        <p:spPr bwMode="auto">
          <a:xfrm>
            <a:off x="1680195" y="2484288"/>
            <a:ext cx="311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  <p:sp>
        <p:nvSpPr>
          <p:cNvPr id="154" name="Rectangle 104"/>
          <p:cNvSpPr>
            <a:spLocks noChangeArrowheads="1"/>
          </p:cNvSpPr>
          <p:nvPr/>
        </p:nvSpPr>
        <p:spPr bwMode="auto">
          <a:xfrm>
            <a:off x="5143500" y="-97384"/>
            <a:ext cx="182880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/>
              <a:t>7 = max (4, 5, 7)</a:t>
            </a:r>
          </a:p>
        </p:txBody>
      </p:sp>
      <p:sp>
        <p:nvSpPr>
          <p:cNvPr id="155" name="Rectangle 105"/>
          <p:cNvSpPr>
            <a:spLocks noChangeArrowheads="1"/>
          </p:cNvSpPr>
          <p:nvPr/>
        </p:nvSpPr>
        <p:spPr bwMode="auto">
          <a:xfrm>
            <a:off x="5055046" y="3775496"/>
            <a:ext cx="311150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de-DE" sz="2000" b="1">
                <a:solidFill>
                  <a:srgbClr val="FF3300"/>
                </a:solidFill>
                <a:latin typeface="Letter Gothic" pitchFamily="49" charset="0"/>
              </a:rPr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333470680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112</Words>
  <Application>Microsoft Office PowerPoint</Application>
  <PresentationFormat>Benutzerdefiniert</PresentationFormat>
  <Paragraphs>48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xx</dc:creator>
  <cp:lastModifiedBy>xx</cp:lastModifiedBy>
  <cp:revision>10</cp:revision>
  <dcterms:created xsi:type="dcterms:W3CDTF">2012-06-16T10:51:25Z</dcterms:created>
  <dcterms:modified xsi:type="dcterms:W3CDTF">2012-06-16T18:25:02Z</dcterms:modified>
</cp:coreProperties>
</file>

<file path=docProps/thumbnail.jpeg>
</file>