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7921625" cy="4860925"/>
  <p:notesSz cx="6858000" cy="9144000"/>
  <p:defaultTextStyle>
    <a:defPPr>
      <a:defRPr lang="de-DE"/>
    </a:defPPr>
    <a:lvl1pPr marL="0" algn="l" defTabSz="673942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336972" algn="l" defTabSz="673942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673942" algn="l" defTabSz="673942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1010914" algn="l" defTabSz="673942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347885" algn="l" defTabSz="673942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1684856" algn="l" defTabSz="673942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2021828" algn="l" defTabSz="673942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2358799" algn="l" defTabSz="673942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2695770" algn="l" defTabSz="673942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34" d="100"/>
          <a:sy n="134" d="100"/>
        </p:scale>
        <p:origin x="-96" y="-96"/>
      </p:cViewPr>
      <p:guideLst>
        <p:guide orient="horz" pos="1531"/>
        <p:guide pos="249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94122" y="1510037"/>
            <a:ext cx="6733381" cy="1041949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188244" y="2754525"/>
            <a:ext cx="5545138" cy="124223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369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7394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1091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478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6848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2182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35879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6957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6660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0493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5743178" y="194663"/>
            <a:ext cx="1782366" cy="4147539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96081" y="194663"/>
            <a:ext cx="5215070" cy="4147539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30120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80250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25754" y="3123595"/>
            <a:ext cx="6733381" cy="965434"/>
          </a:xfrm>
        </p:spPr>
        <p:txBody>
          <a:bodyPr anchor="t"/>
          <a:lstStyle>
            <a:lvl1pPr algn="l">
              <a:defRPr sz="29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25754" y="2060269"/>
            <a:ext cx="6733381" cy="1063327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36972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2pPr>
            <a:lvl3pPr marL="673942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10914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4pPr>
            <a:lvl5pPr marL="1347885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5pPr>
            <a:lvl6pPr marL="1684856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6pPr>
            <a:lvl7pPr marL="2021828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7pPr>
            <a:lvl8pPr marL="2358799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8pPr>
            <a:lvl9pPr marL="2695770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874812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96083" y="1134216"/>
            <a:ext cx="3498718" cy="3207986"/>
          </a:xfrm>
        </p:spPr>
        <p:txBody>
          <a:bodyPr/>
          <a:lstStyle>
            <a:lvl1pPr>
              <a:defRPr sz="21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026829" y="1134216"/>
            <a:ext cx="3498718" cy="3207986"/>
          </a:xfrm>
        </p:spPr>
        <p:txBody>
          <a:bodyPr/>
          <a:lstStyle>
            <a:lvl1pPr>
              <a:defRPr sz="2100"/>
            </a:lvl1pPr>
            <a:lvl2pPr>
              <a:defRPr sz="1700"/>
            </a:lvl2pPr>
            <a:lvl3pPr>
              <a:defRPr sz="15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07331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96083" y="1088083"/>
            <a:ext cx="3500093" cy="453460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36972" indent="0">
              <a:buNone/>
              <a:defRPr sz="1500" b="1"/>
            </a:lvl2pPr>
            <a:lvl3pPr marL="673942" indent="0">
              <a:buNone/>
              <a:defRPr sz="1300" b="1"/>
            </a:lvl3pPr>
            <a:lvl4pPr marL="1010914" indent="0">
              <a:buNone/>
              <a:defRPr sz="1200" b="1"/>
            </a:lvl4pPr>
            <a:lvl5pPr marL="1347885" indent="0">
              <a:buNone/>
              <a:defRPr sz="1200" b="1"/>
            </a:lvl5pPr>
            <a:lvl6pPr marL="1684856" indent="0">
              <a:buNone/>
              <a:defRPr sz="1200" b="1"/>
            </a:lvl6pPr>
            <a:lvl7pPr marL="2021828" indent="0">
              <a:buNone/>
              <a:defRPr sz="1200" b="1"/>
            </a:lvl7pPr>
            <a:lvl8pPr marL="2358799" indent="0">
              <a:buNone/>
              <a:defRPr sz="1200" b="1"/>
            </a:lvl8pPr>
            <a:lvl9pPr marL="2695770" indent="0">
              <a:buNone/>
              <a:defRPr sz="12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96083" y="1541546"/>
            <a:ext cx="3500093" cy="2800658"/>
          </a:xfrm>
        </p:spPr>
        <p:txBody>
          <a:bodyPr/>
          <a:lstStyle>
            <a:lvl1pPr>
              <a:defRPr sz="1700"/>
            </a:lvl1pPr>
            <a:lvl2pPr>
              <a:defRPr sz="1500"/>
            </a:lvl2pPr>
            <a:lvl3pPr>
              <a:defRPr sz="13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024078" y="1088083"/>
            <a:ext cx="3501469" cy="453460"/>
          </a:xfrm>
        </p:spPr>
        <p:txBody>
          <a:bodyPr anchor="b"/>
          <a:lstStyle>
            <a:lvl1pPr marL="0" indent="0">
              <a:buNone/>
              <a:defRPr sz="1700" b="1"/>
            </a:lvl1pPr>
            <a:lvl2pPr marL="336972" indent="0">
              <a:buNone/>
              <a:defRPr sz="1500" b="1"/>
            </a:lvl2pPr>
            <a:lvl3pPr marL="673942" indent="0">
              <a:buNone/>
              <a:defRPr sz="1300" b="1"/>
            </a:lvl3pPr>
            <a:lvl4pPr marL="1010914" indent="0">
              <a:buNone/>
              <a:defRPr sz="1200" b="1"/>
            </a:lvl4pPr>
            <a:lvl5pPr marL="1347885" indent="0">
              <a:buNone/>
              <a:defRPr sz="1200" b="1"/>
            </a:lvl5pPr>
            <a:lvl6pPr marL="1684856" indent="0">
              <a:buNone/>
              <a:defRPr sz="1200" b="1"/>
            </a:lvl6pPr>
            <a:lvl7pPr marL="2021828" indent="0">
              <a:buNone/>
              <a:defRPr sz="1200" b="1"/>
            </a:lvl7pPr>
            <a:lvl8pPr marL="2358799" indent="0">
              <a:buNone/>
              <a:defRPr sz="1200" b="1"/>
            </a:lvl8pPr>
            <a:lvl9pPr marL="2695770" indent="0">
              <a:buNone/>
              <a:defRPr sz="12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024078" y="1541546"/>
            <a:ext cx="3501469" cy="2800658"/>
          </a:xfrm>
        </p:spPr>
        <p:txBody>
          <a:bodyPr/>
          <a:lstStyle>
            <a:lvl1pPr>
              <a:defRPr sz="1700"/>
            </a:lvl1pPr>
            <a:lvl2pPr>
              <a:defRPr sz="1500"/>
            </a:lvl2pPr>
            <a:lvl3pPr>
              <a:defRPr sz="13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10915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27260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350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084" y="193538"/>
            <a:ext cx="2606160" cy="823656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097137" y="193538"/>
            <a:ext cx="4428409" cy="4148664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7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96084" y="1017194"/>
            <a:ext cx="2606160" cy="3325008"/>
          </a:xfrm>
        </p:spPr>
        <p:txBody>
          <a:bodyPr/>
          <a:lstStyle>
            <a:lvl1pPr marL="0" indent="0">
              <a:buNone/>
              <a:defRPr sz="1000"/>
            </a:lvl1pPr>
            <a:lvl2pPr marL="336972" indent="0">
              <a:buNone/>
              <a:defRPr sz="900"/>
            </a:lvl2pPr>
            <a:lvl3pPr marL="673942" indent="0">
              <a:buNone/>
              <a:defRPr sz="700"/>
            </a:lvl3pPr>
            <a:lvl4pPr marL="1010914" indent="0">
              <a:buNone/>
              <a:defRPr sz="600"/>
            </a:lvl4pPr>
            <a:lvl5pPr marL="1347885" indent="0">
              <a:buNone/>
              <a:defRPr sz="600"/>
            </a:lvl5pPr>
            <a:lvl6pPr marL="1684856" indent="0">
              <a:buNone/>
              <a:defRPr sz="600"/>
            </a:lvl6pPr>
            <a:lvl7pPr marL="2021828" indent="0">
              <a:buNone/>
              <a:defRPr sz="600"/>
            </a:lvl7pPr>
            <a:lvl8pPr marL="2358799" indent="0">
              <a:buNone/>
              <a:defRPr sz="600"/>
            </a:lvl8pPr>
            <a:lvl9pPr marL="2695770" indent="0">
              <a:buNone/>
              <a:defRPr sz="6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86179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52697" y="3402648"/>
            <a:ext cx="4752975" cy="401702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552697" y="434334"/>
            <a:ext cx="4752975" cy="2916555"/>
          </a:xfrm>
        </p:spPr>
        <p:txBody>
          <a:bodyPr/>
          <a:lstStyle>
            <a:lvl1pPr marL="0" indent="0">
              <a:buNone/>
              <a:defRPr sz="2400"/>
            </a:lvl1pPr>
            <a:lvl2pPr marL="336972" indent="0">
              <a:buNone/>
              <a:defRPr sz="2100"/>
            </a:lvl2pPr>
            <a:lvl3pPr marL="673942" indent="0">
              <a:buNone/>
              <a:defRPr sz="1700"/>
            </a:lvl3pPr>
            <a:lvl4pPr marL="1010914" indent="0">
              <a:buNone/>
              <a:defRPr sz="1500"/>
            </a:lvl4pPr>
            <a:lvl5pPr marL="1347885" indent="0">
              <a:buNone/>
              <a:defRPr sz="1500"/>
            </a:lvl5pPr>
            <a:lvl6pPr marL="1684856" indent="0">
              <a:buNone/>
              <a:defRPr sz="1500"/>
            </a:lvl6pPr>
            <a:lvl7pPr marL="2021828" indent="0">
              <a:buNone/>
              <a:defRPr sz="1500"/>
            </a:lvl7pPr>
            <a:lvl8pPr marL="2358799" indent="0">
              <a:buNone/>
              <a:defRPr sz="1500"/>
            </a:lvl8pPr>
            <a:lvl9pPr marL="2695770" indent="0">
              <a:buNone/>
              <a:defRPr sz="15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552697" y="3804350"/>
            <a:ext cx="4752975" cy="570483"/>
          </a:xfrm>
        </p:spPr>
        <p:txBody>
          <a:bodyPr/>
          <a:lstStyle>
            <a:lvl1pPr marL="0" indent="0">
              <a:buNone/>
              <a:defRPr sz="1000"/>
            </a:lvl1pPr>
            <a:lvl2pPr marL="336972" indent="0">
              <a:buNone/>
              <a:defRPr sz="900"/>
            </a:lvl2pPr>
            <a:lvl3pPr marL="673942" indent="0">
              <a:buNone/>
              <a:defRPr sz="700"/>
            </a:lvl3pPr>
            <a:lvl4pPr marL="1010914" indent="0">
              <a:buNone/>
              <a:defRPr sz="600"/>
            </a:lvl4pPr>
            <a:lvl5pPr marL="1347885" indent="0">
              <a:buNone/>
              <a:defRPr sz="600"/>
            </a:lvl5pPr>
            <a:lvl6pPr marL="1684856" indent="0">
              <a:buNone/>
              <a:defRPr sz="600"/>
            </a:lvl6pPr>
            <a:lvl7pPr marL="2021828" indent="0">
              <a:buNone/>
              <a:defRPr sz="600"/>
            </a:lvl7pPr>
            <a:lvl8pPr marL="2358799" indent="0">
              <a:buNone/>
              <a:defRPr sz="600"/>
            </a:lvl8pPr>
            <a:lvl9pPr marL="2695770" indent="0">
              <a:buNone/>
              <a:defRPr sz="6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92780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396083" y="194662"/>
            <a:ext cx="7129463" cy="810155"/>
          </a:xfrm>
          <a:prstGeom prst="rect">
            <a:avLst/>
          </a:prstGeom>
        </p:spPr>
        <p:txBody>
          <a:bodyPr vert="horz" lIns="67394" tIns="33697" rIns="67394" bIns="33697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96083" y="1134216"/>
            <a:ext cx="7129463" cy="3207986"/>
          </a:xfrm>
          <a:prstGeom prst="rect">
            <a:avLst/>
          </a:prstGeom>
        </p:spPr>
        <p:txBody>
          <a:bodyPr vert="horz" lIns="67394" tIns="33697" rIns="67394" bIns="33697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396083" y="4505359"/>
            <a:ext cx="1848379" cy="258799"/>
          </a:xfrm>
          <a:prstGeom prst="rect">
            <a:avLst/>
          </a:prstGeom>
        </p:spPr>
        <p:txBody>
          <a:bodyPr vert="horz" lIns="67394" tIns="33697" rIns="67394" bIns="33697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706555" y="4505359"/>
            <a:ext cx="2508515" cy="258799"/>
          </a:xfrm>
          <a:prstGeom prst="rect">
            <a:avLst/>
          </a:prstGeom>
        </p:spPr>
        <p:txBody>
          <a:bodyPr vert="horz" lIns="67394" tIns="33697" rIns="67394" bIns="33697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5677167" y="4505359"/>
            <a:ext cx="1848379" cy="258799"/>
          </a:xfrm>
          <a:prstGeom prst="rect">
            <a:avLst/>
          </a:prstGeom>
        </p:spPr>
        <p:txBody>
          <a:bodyPr vert="horz" lIns="67394" tIns="33697" rIns="67394" bIns="33697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63777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73942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2728" indent="-252728" algn="l" defTabSz="673942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47578" indent="-210607" algn="l" defTabSz="673942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42429" indent="-168485" algn="l" defTabSz="673942" rtl="0" eaLnBrk="1" latinLnBrk="0" hangingPunct="1">
        <a:spcBef>
          <a:spcPct val="20000"/>
        </a:spcBef>
        <a:buFont typeface="Arial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179399" indent="-168485" algn="l" defTabSz="673942" rtl="0" eaLnBrk="1" latinLnBrk="0" hangingPunct="1">
        <a:spcBef>
          <a:spcPct val="20000"/>
        </a:spcBef>
        <a:buFont typeface="Arial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16371" indent="-168485" algn="l" defTabSz="673942" rtl="0" eaLnBrk="1" latinLnBrk="0" hangingPunct="1">
        <a:spcBef>
          <a:spcPct val="20000"/>
        </a:spcBef>
        <a:buFont typeface="Arial" pitchFamily="34" charset="0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53342" indent="-168485" algn="l" defTabSz="673942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190313" indent="-168485" algn="l" defTabSz="673942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527285" indent="-168485" algn="l" defTabSz="673942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864256" indent="-168485" algn="l" defTabSz="673942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673942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1pPr>
      <a:lvl2pPr marL="336972" algn="l" defTabSz="673942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673942" algn="l" defTabSz="673942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1010914" algn="l" defTabSz="673942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4pPr>
      <a:lvl5pPr marL="1347885" algn="l" defTabSz="673942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5pPr>
      <a:lvl6pPr marL="1684856" algn="l" defTabSz="673942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2021828" algn="l" defTabSz="673942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2358799" algn="l" defTabSz="673942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2695770" algn="l" defTabSz="673942" rtl="0" eaLnBrk="1" latinLnBrk="0" hangingPunct="1"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5" name="Group 17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59187927"/>
              </p:ext>
            </p:extLst>
          </p:nvPr>
        </p:nvGraphicFramePr>
        <p:xfrm>
          <a:off x="360412" y="248825"/>
          <a:ext cx="7272808" cy="3596640"/>
        </p:xfrm>
        <a:graphic>
          <a:graphicData uri="http://schemas.openxmlformats.org/drawingml/2006/table">
            <a:tbl>
              <a:tblPr/>
              <a:tblGrid>
                <a:gridCol w="1944216"/>
                <a:gridCol w="864096"/>
                <a:gridCol w="792088"/>
                <a:gridCol w="864096"/>
                <a:gridCol w="792088"/>
                <a:gridCol w="1008112"/>
                <a:gridCol w="1008112"/>
              </a:tblGrid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Test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T1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T2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T3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T5</a:t>
                      </a: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T1+T2</a:t>
                      </a: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T1+T5</a:t>
                      </a: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Letter Gothic" pitchFamily="49" charset="0"/>
                          <a:cs typeface="Arial" charset="0"/>
                        </a:rPr>
                        <a:t>score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2601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900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2600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900</a:t>
                      </a: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78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Letter Gothic" pitchFamily="49" charset="0"/>
                          <a:cs typeface="Arial" charset="0"/>
                        </a:rPr>
                        <a:t>alt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43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43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88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42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Letter Gothic" pitchFamily="49" charset="0"/>
                          <a:cs typeface="Arial" charset="0"/>
                        </a:rPr>
                        <a:t>ergebnis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30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5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15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5</a:t>
                      </a: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0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Letter Gothic" pitchFamily="49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de-DE" sz="2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Letter Gothic" pitchFamily="49" charset="0"/>
                          <a:cs typeface="Arial" charset="0"/>
                        </a:rPr>
                        <a:t>score &gt; 2600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f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f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f</a:t>
                      </a: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 f</a:t>
                      </a: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 f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Letter Gothic" pitchFamily="49" charset="0"/>
                          <a:cs typeface="Arial" charset="0"/>
                        </a:rPr>
                        <a:t>alt &gt; 42 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f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</a:t>
                      </a: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 f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Letter Gothic" pitchFamily="49" charset="0"/>
                          <a:cs typeface="Arial" charset="0"/>
                        </a:rPr>
                        <a:t>score &gt; 900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f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f</a:t>
                      </a: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 f</a:t>
                      </a: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 f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Letter Gothic" pitchFamily="49" charset="0"/>
                          <a:cs typeface="Arial" charset="0"/>
                        </a:rPr>
                        <a:t>alt &gt; 42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Letter Gothic" pitchFamily="49" charset="0"/>
                          <a:cs typeface="Arial" charset="0"/>
                        </a:rPr>
                        <a:t>&amp;&amp; score &gt;900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f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f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 f</a:t>
                      </a:r>
                      <a:endParaRPr kumimoji="0" lang="de-DE" sz="2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pitchFamily="34" charset="0"/>
                        <a:cs typeface="Arial" charset="0"/>
                      </a:endParaRP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t f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graphicFrame>
        <p:nvGraphicFramePr>
          <p:cNvPr id="106" name="Group 17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1960394"/>
              </p:ext>
            </p:extLst>
          </p:nvPr>
        </p:nvGraphicFramePr>
        <p:xfrm>
          <a:off x="360412" y="4296950"/>
          <a:ext cx="7272808" cy="365760"/>
        </p:xfrm>
        <a:graphic>
          <a:graphicData uri="http://schemas.openxmlformats.org/drawingml/2006/table">
            <a:tbl>
              <a:tblPr/>
              <a:tblGrid>
                <a:gridCol w="1944216"/>
                <a:gridCol w="864096"/>
                <a:gridCol w="792088"/>
                <a:gridCol w="864096"/>
                <a:gridCol w="792088"/>
                <a:gridCol w="1008112"/>
                <a:gridCol w="1008112"/>
              </a:tblGrid>
              <a:tr h="1714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C3</a:t>
                      </a:r>
                    </a:p>
                  </a:txBody>
                  <a:tcPr marL="90000" marR="90000" marT="0" marB="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4/8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 4/8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4/8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4/8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7/8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de-DE" sz="2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Calibri" pitchFamily="34" charset="0"/>
                          <a:cs typeface="Arial" charset="0"/>
                        </a:rPr>
                        <a:t>8/8</a:t>
                      </a:r>
                    </a:p>
                  </a:txBody>
                  <a:tcPr marL="90000" marR="9000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3470680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77</Words>
  <Application>Microsoft Office PowerPoint</Application>
  <PresentationFormat>Benutzerdefiniert</PresentationFormat>
  <Paragraphs>58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xx</dc:creator>
  <cp:lastModifiedBy>xx</cp:lastModifiedBy>
  <cp:revision>14</cp:revision>
  <dcterms:created xsi:type="dcterms:W3CDTF">2012-06-16T10:51:25Z</dcterms:created>
  <dcterms:modified xsi:type="dcterms:W3CDTF">2012-06-16T21:42:03Z</dcterms:modified>
</cp:coreProperties>
</file>

<file path=docProps/thumbnail.jpeg>
</file>