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7921625" cy="4860925"/>
  <p:notesSz cx="6858000" cy="9144000"/>
  <p:defaultTextStyle>
    <a:defPPr>
      <a:defRPr lang="de-DE"/>
    </a:defPPr>
    <a:lvl1pPr marL="0" algn="l" defTabSz="67394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336972" algn="l" defTabSz="67394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673942" algn="l" defTabSz="67394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010914" algn="l" defTabSz="67394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347885" algn="l" defTabSz="67394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1684856" algn="l" defTabSz="67394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021828" algn="l" defTabSz="67394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2358799" algn="l" defTabSz="67394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2695770" algn="l" defTabSz="67394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2" d="100"/>
          <a:sy n="132" d="100"/>
        </p:scale>
        <p:origin x="-102" y="-84"/>
      </p:cViewPr>
      <p:guideLst>
        <p:guide orient="horz" pos="1531"/>
        <p:guide pos="249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94122" y="1510037"/>
            <a:ext cx="6733381" cy="1041949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88244" y="2754525"/>
            <a:ext cx="5545138" cy="124223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36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73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1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478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684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2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587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6957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6660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049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5743178" y="194663"/>
            <a:ext cx="1782366" cy="4147539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96081" y="194663"/>
            <a:ext cx="5215070" cy="4147539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012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8025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5754" y="3123595"/>
            <a:ext cx="6733381" cy="965434"/>
          </a:xfrm>
        </p:spPr>
        <p:txBody>
          <a:bodyPr anchor="t"/>
          <a:lstStyle>
            <a:lvl1pPr algn="l">
              <a:defRPr sz="29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5754" y="2060269"/>
            <a:ext cx="6733381" cy="106332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3697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2pPr>
            <a:lvl3pPr marL="67394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10914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4pPr>
            <a:lvl5pPr marL="1347885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5pPr>
            <a:lvl6pPr marL="1684856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6pPr>
            <a:lvl7pPr marL="2021828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7pPr>
            <a:lvl8pPr marL="2358799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8pPr>
            <a:lvl9pPr marL="269577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7481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96083" y="1134216"/>
            <a:ext cx="3498718" cy="3207986"/>
          </a:xfrm>
        </p:spPr>
        <p:txBody>
          <a:bodyPr/>
          <a:lstStyle>
            <a:lvl1pPr>
              <a:defRPr sz="21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026829" y="1134216"/>
            <a:ext cx="3498718" cy="3207986"/>
          </a:xfrm>
        </p:spPr>
        <p:txBody>
          <a:bodyPr/>
          <a:lstStyle>
            <a:lvl1pPr>
              <a:defRPr sz="21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0733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96083" y="1088083"/>
            <a:ext cx="3500093" cy="453460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36972" indent="0">
              <a:buNone/>
              <a:defRPr sz="1500" b="1"/>
            </a:lvl2pPr>
            <a:lvl3pPr marL="673942" indent="0">
              <a:buNone/>
              <a:defRPr sz="1300" b="1"/>
            </a:lvl3pPr>
            <a:lvl4pPr marL="1010914" indent="0">
              <a:buNone/>
              <a:defRPr sz="1200" b="1"/>
            </a:lvl4pPr>
            <a:lvl5pPr marL="1347885" indent="0">
              <a:buNone/>
              <a:defRPr sz="1200" b="1"/>
            </a:lvl5pPr>
            <a:lvl6pPr marL="1684856" indent="0">
              <a:buNone/>
              <a:defRPr sz="1200" b="1"/>
            </a:lvl6pPr>
            <a:lvl7pPr marL="2021828" indent="0">
              <a:buNone/>
              <a:defRPr sz="1200" b="1"/>
            </a:lvl7pPr>
            <a:lvl8pPr marL="2358799" indent="0">
              <a:buNone/>
              <a:defRPr sz="1200" b="1"/>
            </a:lvl8pPr>
            <a:lvl9pPr marL="2695770" indent="0">
              <a:buNone/>
              <a:defRPr sz="12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96083" y="1541546"/>
            <a:ext cx="3500093" cy="2800658"/>
          </a:xfrm>
        </p:spPr>
        <p:txBody>
          <a:bodyPr/>
          <a:lstStyle>
            <a:lvl1pPr>
              <a:defRPr sz="17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024078" y="1088083"/>
            <a:ext cx="3501469" cy="453460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36972" indent="0">
              <a:buNone/>
              <a:defRPr sz="1500" b="1"/>
            </a:lvl2pPr>
            <a:lvl3pPr marL="673942" indent="0">
              <a:buNone/>
              <a:defRPr sz="1300" b="1"/>
            </a:lvl3pPr>
            <a:lvl4pPr marL="1010914" indent="0">
              <a:buNone/>
              <a:defRPr sz="1200" b="1"/>
            </a:lvl4pPr>
            <a:lvl5pPr marL="1347885" indent="0">
              <a:buNone/>
              <a:defRPr sz="1200" b="1"/>
            </a:lvl5pPr>
            <a:lvl6pPr marL="1684856" indent="0">
              <a:buNone/>
              <a:defRPr sz="1200" b="1"/>
            </a:lvl6pPr>
            <a:lvl7pPr marL="2021828" indent="0">
              <a:buNone/>
              <a:defRPr sz="1200" b="1"/>
            </a:lvl7pPr>
            <a:lvl8pPr marL="2358799" indent="0">
              <a:buNone/>
              <a:defRPr sz="1200" b="1"/>
            </a:lvl8pPr>
            <a:lvl9pPr marL="2695770" indent="0">
              <a:buNone/>
              <a:defRPr sz="12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024078" y="1541546"/>
            <a:ext cx="3501469" cy="2800658"/>
          </a:xfrm>
        </p:spPr>
        <p:txBody>
          <a:bodyPr/>
          <a:lstStyle>
            <a:lvl1pPr>
              <a:defRPr sz="17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1091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2726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350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6084" y="193538"/>
            <a:ext cx="2606160" cy="823656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97137" y="193538"/>
            <a:ext cx="4428409" cy="414866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96084" y="1017194"/>
            <a:ext cx="2606160" cy="3325008"/>
          </a:xfrm>
        </p:spPr>
        <p:txBody>
          <a:bodyPr/>
          <a:lstStyle>
            <a:lvl1pPr marL="0" indent="0">
              <a:buNone/>
              <a:defRPr sz="1000"/>
            </a:lvl1pPr>
            <a:lvl2pPr marL="336972" indent="0">
              <a:buNone/>
              <a:defRPr sz="900"/>
            </a:lvl2pPr>
            <a:lvl3pPr marL="673942" indent="0">
              <a:buNone/>
              <a:defRPr sz="700"/>
            </a:lvl3pPr>
            <a:lvl4pPr marL="1010914" indent="0">
              <a:buNone/>
              <a:defRPr sz="600"/>
            </a:lvl4pPr>
            <a:lvl5pPr marL="1347885" indent="0">
              <a:buNone/>
              <a:defRPr sz="600"/>
            </a:lvl5pPr>
            <a:lvl6pPr marL="1684856" indent="0">
              <a:buNone/>
              <a:defRPr sz="600"/>
            </a:lvl6pPr>
            <a:lvl7pPr marL="2021828" indent="0">
              <a:buNone/>
              <a:defRPr sz="600"/>
            </a:lvl7pPr>
            <a:lvl8pPr marL="2358799" indent="0">
              <a:buNone/>
              <a:defRPr sz="600"/>
            </a:lvl8pPr>
            <a:lvl9pPr marL="2695770" indent="0">
              <a:buNone/>
              <a:defRPr sz="6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8617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52697" y="3402648"/>
            <a:ext cx="4752975" cy="401702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552697" y="434334"/>
            <a:ext cx="4752975" cy="2916555"/>
          </a:xfrm>
        </p:spPr>
        <p:txBody>
          <a:bodyPr/>
          <a:lstStyle>
            <a:lvl1pPr marL="0" indent="0">
              <a:buNone/>
              <a:defRPr sz="2400"/>
            </a:lvl1pPr>
            <a:lvl2pPr marL="336972" indent="0">
              <a:buNone/>
              <a:defRPr sz="2100"/>
            </a:lvl2pPr>
            <a:lvl3pPr marL="673942" indent="0">
              <a:buNone/>
              <a:defRPr sz="1700"/>
            </a:lvl3pPr>
            <a:lvl4pPr marL="1010914" indent="0">
              <a:buNone/>
              <a:defRPr sz="1500"/>
            </a:lvl4pPr>
            <a:lvl5pPr marL="1347885" indent="0">
              <a:buNone/>
              <a:defRPr sz="1500"/>
            </a:lvl5pPr>
            <a:lvl6pPr marL="1684856" indent="0">
              <a:buNone/>
              <a:defRPr sz="1500"/>
            </a:lvl6pPr>
            <a:lvl7pPr marL="2021828" indent="0">
              <a:buNone/>
              <a:defRPr sz="1500"/>
            </a:lvl7pPr>
            <a:lvl8pPr marL="2358799" indent="0">
              <a:buNone/>
              <a:defRPr sz="1500"/>
            </a:lvl8pPr>
            <a:lvl9pPr marL="2695770" indent="0">
              <a:buNone/>
              <a:defRPr sz="15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552697" y="3804350"/>
            <a:ext cx="4752975" cy="570483"/>
          </a:xfrm>
        </p:spPr>
        <p:txBody>
          <a:bodyPr/>
          <a:lstStyle>
            <a:lvl1pPr marL="0" indent="0">
              <a:buNone/>
              <a:defRPr sz="1000"/>
            </a:lvl1pPr>
            <a:lvl2pPr marL="336972" indent="0">
              <a:buNone/>
              <a:defRPr sz="900"/>
            </a:lvl2pPr>
            <a:lvl3pPr marL="673942" indent="0">
              <a:buNone/>
              <a:defRPr sz="700"/>
            </a:lvl3pPr>
            <a:lvl4pPr marL="1010914" indent="0">
              <a:buNone/>
              <a:defRPr sz="600"/>
            </a:lvl4pPr>
            <a:lvl5pPr marL="1347885" indent="0">
              <a:buNone/>
              <a:defRPr sz="600"/>
            </a:lvl5pPr>
            <a:lvl6pPr marL="1684856" indent="0">
              <a:buNone/>
              <a:defRPr sz="600"/>
            </a:lvl6pPr>
            <a:lvl7pPr marL="2021828" indent="0">
              <a:buNone/>
              <a:defRPr sz="600"/>
            </a:lvl7pPr>
            <a:lvl8pPr marL="2358799" indent="0">
              <a:buNone/>
              <a:defRPr sz="600"/>
            </a:lvl8pPr>
            <a:lvl9pPr marL="2695770" indent="0">
              <a:buNone/>
              <a:defRPr sz="6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9278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96083" y="194662"/>
            <a:ext cx="7129463" cy="810155"/>
          </a:xfrm>
          <a:prstGeom prst="rect">
            <a:avLst/>
          </a:prstGeom>
        </p:spPr>
        <p:txBody>
          <a:bodyPr vert="horz" lIns="67394" tIns="33697" rIns="67394" bIns="33697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96083" y="1134216"/>
            <a:ext cx="7129463" cy="3207986"/>
          </a:xfrm>
          <a:prstGeom prst="rect">
            <a:avLst/>
          </a:prstGeom>
        </p:spPr>
        <p:txBody>
          <a:bodyPr vert="horz" lIns="67394" tIns="33697" rIns="67394" bIns="33697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96083" y="4505359"/>
            <a:ext cx="1848379" cy="258799"/>
          </a:xfrm>
          <a:prstGeom prst="rect">
            <a:avLst/>
          </a:prstGeom>
        </p:spPr>
        <p:txBody>
          <a:bodyPr vert="horz" lIns="67394" tIns="33697" rIns="67394" bIns="33697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706555" y="4505359"/>
            <a:ext cx="2508515" cy="258799"/>
          </a:xfrm>
          <a:prstGeom prst="rect">
            <a:avLst/>
          </a:prstGeom>
        </p:spPr>
        <p:txBody>
          <a:bodyPr vert="horz" lIns="67394" tIns="33697" rIns="67394" bIns="33697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5677167" y="4505359"/>
            <a:ext cx="1848379" cy="258799"/>
          </a:xfrm>
          <a:prstGeom prst="rect">
            <a:avLst/>
          </a:prstGeom>
        </p:spPr>
        <p:txBody>
          <a:bodyPr vert="horz" lIns="67394" tIns="33697" rIns="67394" bIns="33697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6377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73942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2728" indent="-252728" algn="l" defTabSz="67394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47578" indent="-210607" algn="l" defTabSz="673942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42429" indent="-168485" algn="l" defTabSz="673942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179399" indent="-168485" algn="l" defTabSz="67394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16371" indent="-168485" algn="l" defTabSz="673942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53342" indent="-168485" algn="l" defTabSz="67394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190313" indent="-168485" algn="l" defTabSz="67394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27285" indent="-168485" algn="l" defTabSz="67394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864256" indent="-168485" algn="l" defTabSz="673942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7394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36972" algn="l" defTabSz="67394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73942" algn="l" defTabSz="67394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10914" algn="l" defTabSz="67394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47885" algn="l" defTabSz="67394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84856" algn="l" defTabSz="67394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021828" algn="l" defTabSz="67394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358799" algn="l" defTabSz="67394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695770" algn="l" defTabSz="67394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Oval 3"/>
          <p:cNvSpPr>
            <a:spLocks noChangeAspect="1" noChangeArrowheads="1"/>
          </p:cNvSpPr>
          <p:nvPr/>
        </p:nvSpPr>
        <p:spPr bwMode="auto">
          <a:xfrm>
            <a:off x="3813348" y="1536923"/>
            <a:ext cx="434975" cy="4318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de-DE" sz="2000" b="1">
                <a:latin typeface="Arial" charset="0"/>
              </a:rPr>
              <a:t>2</a:t>
            </a:r>
          </a:p>
        </p:txBody>
      </p:sp>
      <p:sp>
        <p:nvSpPr>
          <p:cNvPr id="118" name="Oval 4"/>
          <p:cNvSpPr>
            <a:spLocks noChangeAspect="1" noChangeArrowheads="1"/>
          </p:cNvSpPr>
          <p:nvPr/>
        </p:nvSpPr>
        <p:spPr bwMode="auto">
          <a:xfrm>
            <a:off x="2952923" y="2400523"/>
            <a:ext cx="434975" cy="4318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de-DE" sz="2000" b="1">
                <a:latin typeface="Arial" charset="0"/>
              </a:rPr>
              <a:t>3</a:t>
            </a:r>
          </a:p>
        </p:txBody>
      </p:sp>
      <p:sp>
        <p:nvSpPr>
          <p:cNvPr id="119" name="Oval 5"/>
          <p:cNvSpPr>
            <a:spLocks noChangeAspect="1" noChangeArrowheads="1"/>
          </p:cNvSpPr>
          <p:nvPr/>
        </p:nvSpPr>
        <p:spPr bwMode="auto">
          <a:xfrm>
            <a:off x="4753148" y="2400523"/>
            <a:ext cx="434975" cy="4318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de-DE" sz="2000" b="1">
                <a:latin typeface="Arial" charset="0"/>
              </a:rPr>
              <a:t>4</a:t>
            </a:r>
          </a:p>
        </p:txBody>
      </p:sp>
      <p:sp>
        <p:nvSpPr>
          <p:cNvPr id="120" name="Oval 6"/>
          <p:cNvSpPr>
            <a:spLocks noChangeAspect="1" noChangeArrowheads="1"/>
          </p:cNvSpPr>
          <p:nvPr/>
        </p:nvSpPr>
        <p:spPr bwMode="auto">
          <a:xfrm>
            <a:off x="3813348" y="816198"/>
            <a:ext cx="434975" cy="431800"/>
          </a:xfrm>
          <a:prstGeom prst="ellipse">
            <a:avLst/>
          </a:prstGeom>
          <a:solidFill>
            <a:schemeClr val="bg1"/>
          </a:solidFill>
          <a:ln w="76200" cmpd="tri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de-DE" sz="2000" b="1">
                <a:latin typeface="Arial" charset="0"/>
              </a:rPr>
              <a:t>1</a:t>
            </a:r>
          </a:p>
        </p:txBody>
      </p:sp>
      <p:sp>
        <p:nvSpPr>
          <p:cNvPr id="121" name="Oval 7"/>
          <p:cNvSpPr>
            <a:spLocks noChangeAspect="1" noChangeArrowheads="1"/>
          </p:cNvSpPr>
          <p:nvPr/>
        </p:nvSpPr>
        <p:spPr bwMode="auto">
          <a:xfrm>
            <a:off x="3813348" y="97060"/>
            <a:ext cx="434975" cy="4318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de-DE" sz="2000" b="1" dirty="0">
                <a:latin typeface="Arial" charset="0"/>
              </a:rPr>
              <a:t>in</a:t>
            </a:r>
          </a:p>
        </p:txBody>
      </p:sp>
      <p:sp>
        <p:nvSpPr>
          <p:cNvPr id="122" name="Line 8"/>
          <p:cNvSpPr>
            <a:spLocks noChangeShapeType="1"/>
          </p:cNvSpPr>
          <p:nvPr/>
        </p:nvSpPr>
        <p:spPr bwMode="auto">
          <a:xfrm flipH="1">
            <a:off x="3168823" y="1897285"/>
            <a:ext cx="647700" cy="5032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3" name="Rectangle 9"/>
          <p:cNvSpPr>
            <a:spLocks noChangeArrowheads="1"/>
          </p:cNvSpPr>
          <p:nvPr/>
        </p:nvSpPr>
        <p:spPr bwMode="auto">
          <a:xfrm>
            <a:off x="4248323" y="54198"/>
            <a:ext cx="330090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1">
                <a:latin typeface="Letter Gothic" pitchFamily="49" charset="0"/>
              </a:rPr>
              <a:t>mach(boolean a, boolean b){</a:t>
            </a:r>
          </a:p>
        </p:txBody>
      </p:sp>
      <p:sp>
        <p:nvSpPr>
          <p:cNvPr id="124" name="Rectangle 10"/>
          <p:cNvSpPr>
            <a:spLocks noChangeArrowheads="1"/>
          </p:cNvSpPr>
          <p:nvPr/>
        </p:nvSpPr>
        <p:spPr bwMode="auto">
          <a:xfrm>
            <a:off x="4400723" y="773335"/>
            <a:ext cx="110799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1">
                <a:latin typeface="Letter Gothic" pitchFamily="49" charset="0"/>
              </a:rPr>
              <a:t>int x=0;</a:t>
            </a:r>
          </a:p>
        </p:txBody>
      </p:sp>
      <p:sp>
        <p:nvSpPr>
          <p:cNvPr id="125" name="Rectangle 11"/>
          <p:cNvSpPr>
            <a:spLocks noChangeArrowheads="1"/>
          </p:cNvSpPr>
          <p:nvPr/>
        </p:nvSpPr>
        <p:spPr bwMode="auto">
          <a:xfrm>
            <a:off x="4397548" y="1433735"/>
            <a:ext cx="87716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1">
                <a:latin typeface="Letter Gothic" pitchFamily="49" charset="0"/>
              </a:rPr>
              <a:t>if (a)</a:t>
            </a:r>
          </a:p>
        </p:txBody>
      </p:sp>
      <p:sp>
        <p:nvSpPr>
          <p:cNvPr id="126" name="Rectangle 12"/>
          <p:cNvSpPr>
            <a:spLocks noChangeArrowheads="1"/>
          </p:cNvSpPr>
          <p:nvPr/>
        </p:nvSpPr>
        <p:spPr bwMode="auto">
          <a:xfrm>
            <a:off x="2294111" y="2368773"/>
            <a:ext cx="6463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1">
                <a:latin typeface="Letter Gothic" pitchFamily="49" charset="0"/>
              </a:rPr>
              <a:t>x=2;</a:t>
            </a:r>
          </a:p>
        </p:txBody>
      </p:sp>
      <p:sp>
        <p:nvSpPr>
          <p:cNvPr id="127" name="Rectangle 13"/>
          <p:cNvSpPr>
            <a:spLocks noChangeArrowheads="1"/>
          </p:cNvSpPr>
          <p:nvPr/>
        </p:nvSpPr>
        <p:spPr bwMode="auto">
          <a:xfrm>
            <a:off x="5173836" y="2368773"/>
            <a:ext cx="6463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1">
                <a:latin typeface="Letter Gothic" pitchFamily="49" charset="0"/>
              </a:rPr>
              <a:t>x=3;</a:t>
            </a:r>
          </a:p>
        </p:txBody>
      </p:sp>
      <p:sp>
        <p:nvSpPr>
          <p:cNvPr id="128" name="Rectangle 14"/>
          <p:cNvSpPr>
            <a:spLocks noChangeArrowheads="1"/>
          </p:cNvSpPr>
          <p:nvPr/>
        </p:nvSpPr>
        <p:spPr bwMode="auto">
          <a:xfrm>
            <a:off x="4392786" y="3160935"/>
            <a:ext cx="87716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1">
                <a:latin typeface="Letter Gothic" pitchFamily="49" charset="0"/>
              </a:rPr>
              <a:t>if (b)</a:t>
            </a:r>
          </a:p>
        </p:txBody>
      </p:sp>
      <p:sp>
        <p:nvSpPr>
          <p:cNvPr id="129" name="Rectangle 15"/>
          <p:cNvSpPr>
            <a:spLocks noChangeArrowheads="1"/>
          </p:cNvSpPr>
          <p:nvPr/>
        </p:nvSpPr>
        <p:spPr bwMode="auto">
          <a:xfrm>
            <a:off x="849367" y="4097560"/>
            <a:ext cx="20313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1">
                <a:latin typeface="Letter Gothic" pitchFamily="49" charset="0"/>
              </a:rPr>
              <a:t>return(6/(x-3));</a:t>
            </a:r>
          </a:p>
        </p:txBody>
      </p:sp>
      <p:sp>
        <p:nvSpPr>
          <p:cNvPr id="130" name="Rectangle 16"/>
          <p:cNvSpPr>
            <a:spLocks noChangeArrowheads="1"/>
          </p:cNvSpPr>
          <p:nvPr/>
        </p:nvSpPr>
        <p:spPr bwMode="auto">
          <a:xfrm>
            <a:off x="5184948" y="4091210"/>
            <a:ext cx="20313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1">
                <a:latin typeface="Letter Gothic" pitchFamily="49" charset="0"/>
              </a:rPr>
              <a:t>return(6/(x-2));</a:t>
            </a:r>
          </a:p>
        </p:txBody>
      </p:sp>
      <p:sp>
        <p:nvSpPr>
          <p:cNvPr id="131" name="Line 17"/>
          <p:cNvSpPr>
            <a:spLocks noChangeShapeType="1"/>
          </p:cNvSpPr>
          <p:nvPr/>
        </p:nvSpPr>
        <p:spPr bwMode="auto">
          <a:xfrm>
            <a:off x="4248323" y="1897285"/>
            <a:ext cx="647700" cy="5032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32" name="Line 18"/>
          <p:cNvSpPr>
            <a:spLocks noChangeShapeType="1"/>
          </p:cNvSpPr>
          <p:nvPr/>
        </p:nvSpPr>
        <p:spPr bwMode="auto">
          <a:xfrm flipH="1">
            <a:off x="4176886" y="2762473"/>
            <a:ext cx="647700" cy="5032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33" name="Line 19"/>
          <p:cNvSpPr>
            <a:spLocks noChangeShapeType="1"/>
          </p:cNvSpPr>
          <p:nvPr/>
        </p:nvSpPr>
        <p:spPr bwMode="auto">
          <a:xfrm>
            <a:off x="3311698" y="2760885"/>
            <a:ext cx="576263" cy="5048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34" name="Oval 20"/>
          <p:cNvSpPr>
            <a:spLocks noChangeAspect="1" noChangeArrowheads="1"/>
          </p:cNvSpPr>
          <p:nvPr/>
        </p:nvSpPr>
        <p:spPr bwMode="auto">
          <a:xfrm>
            <a:off x="3813348" y="3194273"/>
            <a:ext cx="434975" cy="4318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de-DE" sz="2000" b="1">
                <a:latin typeface="Arial" charset="0"/>
              </a:rPr>
              <a:t>5</a:t>
            </a:r>
          </a:p>
        </p:txBody>
      </p:sp>
      <p:sp>
        <p:nvSpPr>
          <p:cNvPr id="135" name="Oval 21"/>
          <p:cNvSpPr>
            <a:spLocks noChangeAspect="1" noChangeArrowheads="1"/>
          </p:cNvSpPr>
          <p:nvPr/>
        </p:nvSpPr>
        <p:spPr bwMode="auto">
          <a:xfrm>
            <a:off x="2952923" y="4057873"/>
            <a:ext cx="434975" cy="4318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de-DE" sz="2000" b="1">
                <a:latin typeface="Arial" charset="0"/>
              </a:rPr>
              <a:t>6</a:t>
            </a:r>
          </a:p>
        </p:txBody>
      </p:sp>
      <p:sp>
        <p:nvSpPr>
          <p:cNvPr id="136" name="Oval 22"/>
          <p:cNvSpPr>
            <a:spLocks noChangeAspect="1" noChangeArrowheads="1"/>
          </p:cNvSpPr>
          <p:nvPr/>
        </p:nvSpPr>
        <p:spPr bwMode="auto">
          <a:xfrm>
            <a:off x="4753148" y="4057873"/>
            <a:ext cx="434975" cy="4318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de-DE" sz="2000" b="1">
                <a:latin typeface="Arial" charset="0"/>
              </a:rPr>
              <a:t>7</a:t>
            </a:r>
          </a:p>
        </p:txBody>
      </p:sp>
      <p:sp>
        <p:nvSpPr>
          <p:cNvPr id="137" name="Line 23"/>
          <p:cNvSpPr>
            <a:spLocks noChangeShapeType="1"/>
          </p:cNvSpPr>
          <p:nvPr/>
        </p:nvSpPr>
        <p:spPr bwMode="auto">
          <a:xfrm flipH="1">
            <a:off x="3168823" y="3481610"/>
            <a:ext cx="647700" cy="5762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38" name="Line 24"/>
          <p:cNvSpPr>
            <a:spLocks noChangeShapeType="1"/>
          </p:cNvSpPr>
          <p:nvPr/>
        </p:nvSpPr>
        <p:spPr bwMode="auto">
          <a:xfrm>
            <a:off x="4248323" y="3554635"/>
            <a:ext cx="647700" cy="5032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39" name="Line 25"/>
          <p:cNvSpPr>
            <a:spLocks noChangeShapeType="1"/>
          </p:cNvSpPr>
          <p:nvPr/>
        </p:nvSpPr>
        <p:spPr bwMode="auto">
          <a:xfrm flipH="1">
            <a:off x="4032423" y="1249585"/>
            <a:ext cx="0" cy="2873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0" name="Line 26"/>
          <p:cNvSpPr>
            <a:spLocks noChangeShapeType="1"/>
          </p:cNvSpPr>
          <p:nvPr/>
        </p:nvSpPr>
        <p:spPr bwMode="auto">
          <a:xfrm flipH="1">
            <a:off x="4032423" y="528860"/>
            <a:ext cx="0" cy="2873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2000"/>
          </a:p>
        </p:txBody>
      </p:sp>
      <p:sp>
        <p:nvSpPr>
          <p:cNvPr id="141" name="Text Box 27"/>
          <p:cNvSpPr txBox="1">
            <a:spLocks noChangeArrowheads="1"/>
          </p:cNvSpPr>
          <p:nvPr/>
        </p:nvSpPr>
        <p:spPr bwMode="auto">
          <a:xfrm>
            <a:off x="2160761" y="97060"/>
            <a:ext cx="1577975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1" i="1">
                <a:latin typeface="Arial" charset="0"/>
              </a:rPr>
              <a:t>def(a), def(b)</a:t>
            </a:r>
          </a:p>
        </p:txBody>
      </p:sp>
      <p:sp>
        <p:nvSpPr>
          <p:cNvPr id="142" name="Text Box 28"/>
          <p:cNvSpPr txBox="1">
            <a:spLocks noChangeArrowheads="1"/>
          </p:cNvSpPr>
          <p:nvPr/>
        </p:nvSpPr>
        <p:spPr bwMode="auto">
          <a:xfrm>
            <a:off x="2879898" y="816198"/>
            <a:ext cx="815975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1" i="1">
                <a:latin typeface="Arial" charset="0"/>
              </a:rPr>
              <a:t>def(x)</a:t>
            </a:r>
          </a:p>
        </p:txBody>
      </p:sp>
      <p:sp>
        <p:nvSpPr>
          <p:cNvPr id="143" name="Text Box 29"/>
          <p:cNvSpPr txBox="1">
            <a:spLocks noChangeArrowheads="1"/>
          </p:cNvSpPr>
          <p:nvPr/>
        </p:nvSpPr>
        <p:spPr bwMode="auto">
          <a:xfrm>
            <a:off x="2303636" y="1824260"/>
            <a:ext cx="1082675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1" i="1">
                <a:latin typeface="Arial" charset="0"/>
              </a:rPr>
              <a:t>p-use(a)</a:t>
            </a:r>
          </a:p>
        </p:txBody>
      </p:sp>
      <p:sp>
        <p:nvSpPr>
          <p:cNvPr id="144" name="Text Box 30"/>
          <p:cNvSpPr txBox="1">
            <a:spLocks noChangeArrowheads="1"/>
          </p:cNvSpPr>
          <p:nvPr/>
        </p:nvSpPr>
        <p:spPr bwMode="auto">
          <a:xfrm>
            <a:off x="4680123" y="1824260"/>
            <a:ext cx="1082675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1" i="1">
                <a:latin typeface="Arial" charset="0"/>
              </a:rPr>
              <a:t>p-use(a)</a:t>
            </a:r>
          </a:p>
        </p:txBody>
      </p:sp>
      <p:sp>
        <p:nvSpPr>
          <p:cNvPr id="145" name="Text Box 31"/>
          <p:cNvSpPr txBox="1">
            <a:spLocks noChangeArrowheads="1"/>
          </p:cNvSpPr>
          <p:nvPr/>
        </p:nvSpPr>
        <p:spPr bwMode="auto">
          <a:xfrm>
            <a:off x="2217365" y="3510582"/>
            <a:ext cx="1095375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1" i="1">
                <a:latin typeface="Arial" charset="0"/>
              </a:rPr>
              <a:t>p-use(b)</a:t>
            </a:r>
          </a:p>
        </p:txBody>
      </p:sp>
      <p:sp>
        <p:nvSpPr>
          <p:cNvPr id="146" name="Text Box 32"/>
          <p:cNvSpPr txBox="1">
            <a:spLocks noChangeArrowheads="1"/>
          </p:cNvSpPr>
          <p:nvPr/>
        </p:nvSpPr>
        <p:spPr bwMode="auto">
          <a:xfrm>
            <a:off x="4752900" y="3510582"/>
            <a:ext cx="1095375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1" i="1">
                <a:latin typeface="Arial" charset="0"/>
              </a:rPr>
              <a:t>p-use(b)</a:t>
            </a:r>
          </a:p>
        </p:txBody>
      </p:sp>
      <p:sp>
        <p:nvSpPr>
          <p:cNvPr id="147" name="Text Box 33"/>
          <p:cNvSpPr txBox="1">
            <a:spLocks noChangeArrowheads="1"/>
          </p:cNvSpPr>
          <p:nvPr/>
        </p:nvSpPr>
        <p:spPr bwMode="auto">
          <a:xfrm>
            <a:off x="1487661" y="2394173"/>
            <a:ext cx="815975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1" i="1">
                <a:latin typeface="Arial" charset="0"/>
              </a:rPr>
              <a:t>def(x)</a:t>
            </a:r>
          </a:p>
        </p:txBody>
      </p:sp>
      <p:sp>
        <p:nvSpPr>
          <p:cNvPr id="148" name="Text Box 34"/>
          <p:cNvSpPr txBox="1">
            <a:spLocks noChangeArrowheads="1"/>
          </p:cNvSpPr>
          <p:nvPr/>
        </p:nvSpPr>
        <p:spPr bwMode="auto">
          <a:xfrm>
            <a:off x="5832648" y="2394173"/>
            <a:ext cx="815975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1" i="1">
                <a:latin typeface="Arial" charset="0"/>
              </a:rPr>
              <a:t>def(x)</a:t>
            </a:r>
          </a:p>
        </p:txBody>
      </p:sp>
      <p:sp>
        <p:nvSpPr>
          <p:cNvPr id="149" name="Text Box 35"/>
          <p:cNvSpPr txBox="1">
            <a:spLocks noChangeArrowheads="1"/>
          </p:cNvSpPr>
          <p:nvPr/>
        </p:nvSpPr>
        <p:spPr bwMode="auto">
          <a:xfrm>
            <a:off x="5184948" y="4446686"/>
            <a:ext cx="1069975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1" i="1">
                <a:latin typeface="Arial" charset="0"/>
              </a:rPr>
              <a:t>c-use(x)</a:t>
            </a:r>
          </a:p>
        </p:txBody>
      </p:sp>
      <p:sp>
        <p:nvSpPr>
          <p:cNvPr id="150" name="Text Box 36"/>
          <p:cNvSpPr txBox="1">
            <a:spLocks noChangeArrowheads="1"/>
          </p:cNvSpPr>
          <p:nvPr/>
        </p:nvSpPr>
        <p:spPr bwMode="auto">
          <a:xfrm>
            <a:off x="1882948" y="4467448"/>
            <a:ext cx="1069975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800" b="1" i="1">
                <a:latin typeface="Arial" charset="0"/>
              </a:rPr>
              <a:t>c-use(x)</a:t>
            </a:r>
          </a:p>
        </p:txBody>
      </p:sp>
    </p:spTree>
    <p:extLst>
      <p:ext uri="{BB962C8B-B14F-4D97-AF65-F5344CB8AC3E}">
        <p14:creationId xmlns:p14="http://schemas.microsoft.com/office/powerpoint/2010/main" val="3334706806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</Words>
  <Application>Microsoft Office PowerPoint</Application>
  <PresentationFormat>Benutzerdefiniert</PresentationFormat>
  <Paragraphs>26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xx</dc:creator>
  <cp:lastModifiedBy>xx</cp:lastModifiedBy>
  <cp:revision>18</cp:revision>
  <dcterms:created xsi:type="dcterms:W3CDTF">2012-06-16T10:51:25Z</dcterms:created>
  <dcterms:modified xsi:type="dcterms:W3CDTF">2012-06-17T07:25:10Z</dcterms:modified>
</cp:coreProperties>
</file>