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8569325" cy="5400675"/>
  <p:notesSz cx="6858000" cy="9144000"/>
  <p:defaultTextStyle>
    <a:defPPr>
      <a:defRPr lang="de-DE"/>
    </a:defPPr>
    <a:lvl1pPr marL="0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8275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36549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04824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73098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41373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209648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77922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46197" algn="l" defTabSz="73654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44" y="-102"/>
      </p:cViewPr>
      <p:guideLst>
        <p:guide orient="horz" pos="1701"/>
        <p:guide pos="26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42700" y="1677709"/>
            <a:ext cx="7283926" cy="115764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85399" y="3060383"/>
            <a:ext cx="5998528" cy="138017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8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6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04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73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41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09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77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46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66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4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212761" y="216278"/>
            <a:ext cx="1928098" cy="4608076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28466" y="216278"/>
            <a:ext cx="5641472" cy="4608076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012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02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6918" y="3470435"/>
            <a:ext cx="7283926" cy="1072634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76918" y="2289038"/>
            <a:ext cx="7283926" cy="1181397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82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654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0482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7309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4137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0964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7792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4619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48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28468" y="1260158"/>
            <a:ext cx="3784785" cy="356419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356076" y="1260158"/>
            <a:ext cx="3784785" cy="356419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073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8468" y="1208902"/>
            <a:ext cx="3786273" cy="503812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8468" y="1712716"/>
            <a:ext cx="3786273" cy="311163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353100" y="1208902"/>
            <a:ext cx="3787761" cy="503812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353100" y="1712716"/>
            <a:ext cx="3787761" cy="311163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109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72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50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469" y="215028"/>
            <a:ext cx="2819249" cy="915114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50370" y="215028"/>
            <a:ext cx="4790491" cy="460932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28469" y="1130142"/>
            <a:ext cx="2819249" cy="3694212"/>
          </a:xfrm>
        </p:spPr>
        <p:txBody>
          <a:bodyPr/>
          <a:lstStyle>
            <a:lvl1pPr marL="0" indent="0">
              <a:buNone/>
              <a:defRPr sz="1100"/>
            </a:lvl1pPr>
            <a:lvl2pPr marL="368275" indent="0">
              <a:buNone/>
              <a:defRPr sz="1000"/>
            </a:lvl2pPr>
            <a:lvl3pPr marL="736549" indent="0">
              <a:buNone/>
              <a:defRPr sz="800"/>
            </a:lvl3pPr>
            <a:lvl4pPr marL="1104824" indent="0">
              <a:buNone/>
              <a:defRPr sz="700"/>
            </a:lvl4pPr>
            <a:lvl5pPr marL="1473098" indent="0">
              <a:buNone/>
              <a:defRPr sz="700"/>
            </a:lvl5pPr>
            <a:lvl6pPr marL="1841373" indent="0">
              <a:buNone/>
              <a:defRPr sz="700"/>
            </a:lvl6pPr>
            <a:lvl7pPr marL="2209648" indent="0">
              <a:buNone/>
              <a:defRPr sz="700"/>
            </a:lvl7pPr>
            <a:lvl8pPr marL="2577922" indent="0">
              <a:buNone/>
              <a:defRPr sz="700"/>
            </a:lvl8pPr>
            <a:lvl9pPr marL="2946197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61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9650" y="3780473"/>
            <a:ext cx="5141595" cy="446306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79650" y="482561"/>
            <a:ext cx="5141595" cy="3240405"/>
          </a:xfrm>
        </p:spPr>
        <p:txBody>
          <a:bodyPr/>
          <a:lstStyle>
            <a:lvl1pPr marL="0" indent="0">
              <a:buNone/>
              <a:defRPr sz="2600"/>
            </a:lvl1pPr>
            <a:lvl2pPr marL="368275" indent="0">
              <a:buNone/>
              <a:defRPr sz="2300"/>
            </a:lvl2pPr>
            <a:lvl3pPr marL="736549" indent="0">
              <a:buNone/>
              <a:defRPr sz="1900"/>
            </a:lvl3pPr>
            <a:lvl4pPr marL="1104824" indent="0">
              <a:buNone/>
              <a:defRPr sz="1600"/>
            </a:lvl4pPr>
            <a:lvl5pPr marL="1473098" indent="0">
              <a:buNone/>
              <a:defRPr sz="1600"/>
            </a:lvl5pPr>
            <a:lvl6pPr marL="1841373" indent="0">
              <a:buNone/>
              <a:defRPr sz="1600"/>
            </a:lvl6pPr>
            <a:lvl7pPr marL="2209648" indent="0">
              <a:buNone/>
              <a:defRPr sz="1600"/>
            </a:lvl7pPr>
            <a:lvl8pPr marL="2577922" indent="0">
              <a:buNone/>
              <a:defRPr sz="1600"/>
            </a:lvl8pPr>
            <a:lvl9pPr marL="2946197" indent="0">
              <a:buNone/>
              <a:defRPr sz="16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79650" y="4226779"/>
            <a:ext cx="5141595" cy="633829"/>
          </a:xfrm>
        </p:spPr>
        <p:txBody>
          <a:bodyPr/>
          <a:lstStyle>
            <a:lvl1pPr marL="0" indent="0">
              <a:buNone/>
              <a:defRPr sz="1100"/>
            </a:lvl1pPr>
            <a:lvl2pPr marL="368275" indent="0">
              <a:buNone/>
              <a:defRPr sz="1000"/>
            </a:lvl2pPr>
            <a:lvl3pPr marL="736549" indent="0">
              <a:buNone/>
              <a:defRPr sz="800"/>
            </a:lvl3pPr>
            <a:lvl4pPr marL="1104824" indent="0">
              <a:buNone/>
              <a:defRPr sz="700"/>
            </a:lvl4pPr>
            <a:lvl5pPr marL="1473098" indent="0">
              <a:buNone/>
              <a:defRPr sz="700"/>
            </a:lvl5pPr>
            <a:lvl6pPr marL="1841373" indent="0">
              <a:buNone/>
              <a:defRPr sz="700"/>
            </a:lvl6pPr>
            <a:lvl7pPr marL="2209648" indent="0">
              <a:buNone/>
              <a:defRPr sz="700"/>
            </a:lvl7pPr>
            <a:lvl8pPr marL="2577922" indent="0">
              <a:buNone/>
              <a:defRPr sz="700"/>
            </a:lvl8pPr>
            <a:lvl9pPr marL="2946197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927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28468" y="216277"/>
            <a:ext cx="7712393" cy="900113"/>
          </a:xfrm>
          <a:prstGeom prst="rect">
            <a:avLst/>
          </a:prstGeom>
        </p:spPr>
        <p:txBody>
          <a:bodyPr vert="horz" lIns="73655" tIns="36827" rIns="73655" bIns="3682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8468" y="1260158"/>
            <a:ext cx="7712393" cy="3564196"/>
          </a:xfrm>
          <a:prstGeom prst="rect">
            <a:avLst/>
          </a:prstGeom>
        </p:spPr>
        <p:txBody>
          <a:bodyPr vert="horz" lIns="73655" tIns="36827" rIns="73655" bIns="36827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28468" y="5005627"/>
            <a:ext cx="1999509" cy="287536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E3C4B-9CBA-47E8-942C-75572BA24127}" type="datetimeFigureOut">
              <a:rPr lang="de-DE" smtClean="0"/>
              <a:t>16.06.2012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927853" y="5005627"/>
            <a:ext cx="2713620" cy="287536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141352" y="5005627"/>
            <a:ext cx="1999509" cy="287536"/>
          </a:xfrm>
          <a:prstGeom prst="rect">
            <a:avLst/>
          </a:prstGeom>
        </p:spPr>
        <p:txBody>
          <a:bodyPr vert="horz" lIns="73655" tIns="36827" rIns="73655" bIns="3682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323DD-DA1B-4A36-AA6C-4237706A7C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637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6549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6206" indent="-276206" algn="l" defTabSz="736549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8446" indent="-230172" algn="l" defTabSz="736549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20687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8961" indent="-184137" algn="l" defTabSz="736549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236" indent="-184137" algn="l" defTabSz="736549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5510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93785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62060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30334" indent="-184137" algn="l" defTabSz="73654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8275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6549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04824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7309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41373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0964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7922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46197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Oval 5"/>
          <p:cNvSpPr>
            <a:spLocks noChangeAspect="1" noChangeArrowheads="1"/>
          </p:cNvSpPr>
          <p:nvPr/>
        </p:nvSpPr>
        <p:spPr bwMode="auto">
          <a:xfrm>
            <a:off x="2239019" y="1913790"/>
            <a:ext cx="341313" cy="339725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01</a:t>
            </a:r>
          </a:p>
        </p:txBody>
      </p:sp>
      <p:sp>
        <p:nvSpPr>
          <p:cNvPr id="183" name="Oval 6"/>
          <p:cNvSpPr>
            <a:spLocks noChangeAspect="1" noChangeArrowheads="1"/>
          </p:cNvSpPr>
          <p:nvPr/>
        </p:nvSpPr>
        <p:spPr bwMode="auto">
          <a:xfrm>
            <a:off x="1696094" y="2593240"/>
            <a:ext cx="339725" cy="339725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2</a:t>
            </a:r>
          </a:p>
        </p:txBody>
      </p:sp>
      <p:sp>
        <p:nvSpPr>
          <p:cNvPr id="184" name="Oval 7"/>
          <p:cNvSpPr>
            <a:spLocks noChangeAspect="1" noChangeArrowheads="1"/>
          </p:cNvSpPr>
          <p:nvPr/>
        </p:nvSpPr>
        <p:spPr bwMode="auto">
          <a:xfrm>
            <a:off x="2783532" y="2593240"/>
            <a:ext cx="339725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3</a:t>
            </a:r>
          </a:p>
        </p:txBody>
      </p:sp>
      <p:sp>
        <p:nvSpPr>
          <p:cNvPr id="185" name="Oval 8"/>
          <p:cNvSpPr>
            <a:spLocks noChangeAspect="1" noChangeArrowheads="1"/>
          </p:cNvSpPr>
          <p:nvPr/>
        </p:nvSpPr>
        <p:spPr bwMode="auto">
          <a:xfrm>
            <a:off x="2239019" y="3272690"/>
            <a:ext cx="341313" cy="339725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4</a:t>
            </a:r>
          </a:p>
        </p:txBody>
      </p:sp>
      <p:sp>
        <p:nvSpPr>
          <p:cNvPr id="186" name="Oval 9"/>
          <p:cNvSpPr>
            <a:spLocks noChangeAspect="1" noChangeArrowheads="1"/>
          </p:cNvSpPr>
          <p:nvPr/>
        </p:nvSpPr>
        <p:spPr bwMode="auto">
          <a:xfrm>
            <a:off x="1696094" y="3952140"/>
            <a:ext cx="339725" cy="339725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5</a:t>
            </a:r>
          </a:p>
        </p:txBody>
      </p:sp>
      <p:sp>
        <p:nvSpPr>
          <p:cNvPr id="187" name="Oval 10"/>
          <p:cNvSpPr>
            <a:spLocks noChangeAspect="1" noChangeArrowheads="1"/>
          </p:cNvSpPr>
          <p:nvPr/>
        </p:nvSpPr>
        <p:spPr bwMode="auto">
          <a:xfrm>
            <a:off x="2239019" y="4495065"/>
            <a:ext cx="341313" cy="339725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6</a:t>
            </a:r>
          </a:p>
        </p:txBody>
      </p:sp>
      <p:cxnSp>
        <p:nvCxnSpPr>
          <p:cNvPr id="188" name="AutoShape 11"/>
          <p:cNvCxnSpPr>
            <a:cxnSpLocks noChangeAspect="1" noChangeShapeType="1"/>
            <a:stCxn id="182" idx="3"/>
            <a:endCxn id="183" idx="0"/>
          </p:cNvCxnSpPr>
          <p:nvPr/>
        </p:nvCxnSpPr>
        <p:spPr bwMode="auto">
          <a:xfrm flipH="1">
            <a:off x="1865957" y="2242403"/>
            <a:ext cx="422275" cy="31273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9" name="AutoShape 12"/>
          <p:cNvCxnSpPr>
            <a:cxnSpLocks noChangeAspect="1" noChangeShapeType="1"/>
            <a:stCxn id="182" idx="5"/>
            <a:endCxn id="184" idx="0"/>
          </p:cNvCxnSpPr>
          <p:nvPr/>
        </p:nvCxnSpPr>
        <p:spPr bwMode="auto">
          <a:xfrm>
            <a:off x="2531119" y="2242403"/>
            <a:ext cx="422275" cy="3413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0" name="AutoShape 13"/>
          <p:cNvCxnSpPr>
            <a:cxnSpLocks noChangeAspect="1" noChangeShapeType="1"/>
            <a:stCxn id="183" idx="4"/>
            <a:endCxn id="185" idx="1"/>
          </p:cNvCxnSpPr>
          <p:nvPr/>
        </p:nvCxnSpPr>
        <p:spPr bwMode="auto">
          <a:xfrm>
            <a:off x="1865957" y="2971065"/>
            <a:ext cx="422275" cy="3127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1" name="AutoShape 14"/>
          <p:cNvCxnSpPr>
            <a:cxnSpLocks noChangeAspect="1" noChangeShapeType="1"/>
            <a:stCxn id="185" idx="3"/>
            <a:endCxn id="186" idx="0"/>
          </p:cNvCxnSpPr>
          <p:nvPr/>
        </p:nvCxnSpPr>
        <p:spPr bwMode="auto">
          <a:xfrm flipH="1">
            <a:off x="1865957" y="3601303"/>
            <a:ext cx="422275" cy="31273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2" name="AutoShape 15"/>
          <p:cNvCxnSpPr>
            <a:cxnSpLocks noChangeAspect="1" noChangeShapeType="1"/>
            <a:stCxn id="184" idx="4"/>
            <a:endCxn id="185" idx="7"/>
          </p:cNvCxnSpPr>
          <p:nvPr/>
        </p:nvCxnSpPr>
        <p:spPr bwMode="auto">
          <a:xfrm flipH="1">
            <a:off x="2531119" y="2942490"/>
            <a:ext cx="422275" cy="3413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3" name="AutoShape 16"/>
          <p:cNvCxnSpPr>
            <a:cxnSpLocks noChangeAspect="1" noChangeShapeType="1"/>
            <a:stCxn id="186" idx="4"/>
            <a:endCxn id="187" idx="1"/>
          </p:cNvCxnSpPr>
          <p:nvPr/>
        </p:nvCxnSpPr>
        <p:spPr bwMode="auto">
          <a:xfrm>
            <a:off x="1865957" y="4329965"/>
            <a:ext cx="422275" cy="1762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" name="AutoShape 17"/>
          <p:cNvCxnSpPr>
            <a:cxnSpLocks noChangeAspect="1" noChangeShapeType="1"/>
            <a:stCxn id="185" idx="4"/>
            <a:endCxn id="187" idx="0"/>
          </p:cNvCxnSpPr>
          <p:nvPr/>
        </p:nvCxnSpPr>
        <p:spPr bwMode="auto">
          <a:xfrm>
            <a:off x="2410469" y="3650515"/>
            <a:ext cx="0" cy="8064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5" name="AutoShape 18"/>
          <p:cNvCxnSpPr>
            <a:cxnSpLocks noChangeAspect="1" noChangeShapeType="1"/>
            <a:endCxn id="182" idx="0"/>
          </p:cNvCxnSpPr>
          <p:nvPr/>
        </p:nvCxnSpPr>
        <p:spPr bwMode="auto">
          <a:xfrm flipH="1">
            <a:off x="2410469" y="1680428"/>
            <a:ext cx="33338" cy="1952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6" name="Oval 20"/>
          <p:cNvSpPr>
            <a:spLocks noChangeAspect="1" noChangeArrowheads="1"/>
          </p:cNvSpPr>
          <p:nvPr/>
        </p:nvSpPr>
        <p:spPr bwMode="auto">
          <a:xfrm>
            <a:off x="7060257" y="1913790"/>
            <a:ext cx="341312" cy="339725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01</a:t>
            </a:r>
          </a:p>
        </p:txBody>
      </p:sp>
      <p:sp>
        <p:nvSpPr>
          <p:cNvPr id="197" name="Oval 21"/>
          <p:cNvSpPr>
            <a:spLocks noChangeAspect="1" noChangeArrowheads="1"/>
          </p:cNvSpPr>
          <p:nvPr/>
        </p:nvSpPr>
        <p:spPr bwMode="auto">
          <a:xfrm>
            <a:off x="6517332" y="2593240"/>
            <a:ext cx="339725" cy="339725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2</a:t>
            </a:r>
          </a:p>
        </p:txBody>
      </p:sp>
      <p:sp>
        <p:nvSpPr>
          <p:cNvPr id="198" name="Oval 22"/>
          <p:cNvSpPr>
            <a:spLocks noChangeAspect="1" noChangeArrowheads="1"/>
          </p:cNvSpPr>
          <p:nvPr/>
        </p:nvSpPr>
        <p:spPr bwMode="auto">
          <a:xfrm>
            <a:off x="7604769" y="2593240"/>
            <a:ext cx="339725" cy="339725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3</a:t>
            </a:r>
          </a:p>
        </p:txBody>
      </p:sp>
      <p:sp>
        <p:nvSpPr>
          <p:cNvPr id="199" name="Oval 23"/>
          <p:cNvSpPr>
            <a:spLocks noChangeAspect="1" noChangeArrowheads="1"/>
          </p:cNvSpPr>
          <p:nvPr/>
        </p:nvSpPr>
        <p:spPr bwMode="auto">
          <a:xfrm>
            <a:off x="7060257" y="3272690"/>
            <a:ext cx="341312" cy="339725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4</a:t>
            </a:r>
          </a:p>
        </p:txBody>
      </p:sp>
      <p:sp>
        <p:nvSpPr>
          <p:cNvPr id="200" name="Oval 24"/>
          <p:cNvSpPr>
            <a:spLocks noChangeAspect="1" noChangeArrowheads="1"/>
          </p:cNvSpPr>
          <p:nvPr/>
        </p:nvSpPr>
        <p:spPr bwMode="auto">
          <a:xfrm>
            <a:off x="6517332" y="3952140"/>
            <a:ext cx="339725" cy="339725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5</a:t>
            </a:r>
          </a:p>
        </p:txBody>
      </p:sp>
      <p:sp>
        <p:nvSpPr>
          <p:cNvPr id="201" name="Oval 25"/>
          <p:cNvSpPr>
            <a:spLocks noChangeAspect="1" noChangeArrowheads="1"/>
          </p:cNvSpPr>
          <p:nvPr/>
        </p:nvSpPr>
        <p:spPr bwMode="auto">
          <a:xfrm>
            <a:off x="7060257" y="4495065"/>
            <a:ext cx="341312" cy="339725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6</a:t>
            </a:r>
          </a:p>
        </p:txBody>
      </p:sp>
      <p:cxnSp>
        <p:nvCxnSpPr>
          <p:cNvPr id="202" name="AutoShape 26"/>
          <p:cNvCxnSpPr>
            <a:cxnSpLocks noChangeAspect="1" noChangeShapeType="1"/>
            <a:stCxn id="196" idx="3"/>
            <a:endCxn id="197" idx="0"/>
          </p:cNvCxnSpPr>
          <p:nvPr/>
        </p:nvCxnSpPr>
        <p:spPr bwMode="auto">
          <a:xfrm flipH="1">
            <a:off x="6687194" y="2242403"/>
            <a:ext cx="422275" cy="31273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3" name="AutoShape 27"/>
          <p:cNvCxnSpPr>
            <a:cxnSpLocks noChangeAspect="1" noChangeShapeType="1"/>
            <a:stCxn id="196" idx="5"/>
            <a:endCxn id="198" idx="0"/>
          </p:cNvCxnSpPr>
          <p:nvPr/>
        </p:nvCxnSpPr>
        <p:spPr bwMode="auto">
          <a:xfrm>
            <a:off x="7352357" y="2242403"/>
            <a:ext cx="422275" cy="31273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" name="AutoShape 28"/>
          <p:cNvCxnSpPr>
            <a:cxnSpLocks noChangeAspect="1" noChangeShapeType="1"/>
            <a:stCxn id="197" idx="4"/>
            <a:endCxn id="199" idx="1"/>
          </p:cNvCxnSpPr>
          <p:nvPr/>
        </p:nvCxnSpPr>
        <p:spPr bwMode="auto">
          <a:xfrm>
            <a:off x="6687194" y="2971065"/>
            <a:ext cx="422275" cy="3127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" name="AutoShape 29"/>
          <p:cNvCxnSpPr>
            <a:cxnSpLocks noChangeAspect="1" noChangeShapeType="1"/>
            <a:stCxn id="199" idx="3"/>
            <a:endCxn id="200" idx="0"/>
          </p:cNvCxnSpPr>
          <p:nvPr/>
        </p:nvCxnSpPr>
        <p:spPr bwMode="auto">
          <a:xfrm flipH="1">
            <a:off x="6687194" y="3601303"/>
            <a:ext cx="422275" cy="31273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" name="AutoShape 30"/>
          <p:cNvCxnSpPr>
            <a:cxnSpLocks noChangeAspect="1" noChangeShapeType="1"/>
            <a:stCxn id="198" idx="4"/>
            <a:endCxn id="199" idx="7"/>
          </p:cNvCxnSpPr>
          <p:nvPr/>
        </p:nvCxnSpPr>
        <p:spPr bwMode="auto">
          <a:xfrm flipH="1">
            <a:off x="7352357" y="2971065"/>
            <a:ext cx="422275" cy="3127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7" name="AutoShape 31"/>
          <p:cNvCxnSpPr>
            <a:cxnSpLocks noChangeAspect="1" noChangeShapeType="1"/>
            <a:stCxn id="200" idx="4"/>
            <a:endCxn id="201" idx="1"/>
          </p:cNvCxnSpPr>
          <p:nvPr/>
        </p:nvCxnSpPr>
        <p:spPr bwMode="auto">
          <a:xfrm>
            <a:off x="6687194" y="4329965"/>
            <a:ext cx="422275" cy="1762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8" name="AutoShape 32"/>
          <p:cNvCxnSpPr>
            <a:cxnSpLocks noChangeAspect="1" noChangeShapeType="1"/>
            <a:stCxn id="199" idx="4"/>
            <a:endCxn id="201" idx="0"/>
          </p:cNvCxnSpPr>
          <p:nvPr/>
        </p:nvCxnSpPr>
        <p:spPr bwMode="auto">
          <a:xfrm>
            <a:off x="7231707" y="3650515"/>
            <a:ext cx="0" cy="8064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9" name="AutoShape 33"/>
          <p:cNvCxnSpPr>
            <a:cxnSpLocks noChangeAspect="1" noChangeShapeType="1"/>
            <a:endCxn id="196" idx="0"/>
          </p:cNvCxnSpPr>
          <p:nvPr/>
        </p:nvCxnSpPr>
        <p:spPr bwMode="auto">
          <a:xfrm flipH="1">
            <a:off x="7231707" y="1680428"/>
            <a:ext cx="33337" cy="1952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0" name="Oval 50"/>
          <p:cNvSpPr>
            <a:spLocks noChangeAspect="1" noChangeArrowheads="1"/>
          </p:cNvSpPr>
          <p:nvPr/>
        </p:nvSpPr>
        <p:spPr bwMode="auto">
          <a:xfrm>
            <a:off x="5439419" y="1913790"/>
            <a:ext cx="341313" cy="339725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01</a:t>
            </a:r>
          </a:p>
        </p:txBody>
      </p:sp>
      <p:sp>
        <p:nvSpPr>
          <p:cNvPr id="211" name="Oval 51"/>
          <p:cNvSpPr>
            <a:spLocks noChangeAspect="1" noChangeArrowheads="1"/>
          </p:cNvSpPr>
          <p:nvPr/>
        </p:nvSpPr>
        <p:spPr bwMode="auto">
          <a:xfrm>
            <a:off x="4896494" y="2593240"/>
            <a:ext cx="339725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2</a:t>
            </a:r>
          </a:p>
        </p:txBody>
      </p:sp>
      <p:sp>
        <p:nvSpPr>
          <p:cNvPr id="212" name="Oval 52"/>
          <p:cNvSpPr>
            <a:spLocks noChangeAspect="1" noChangeArrowheads="1"/>
          </p:cNvSpPr>
          <p:nvPr/>
        </p:nvSpPr>
        <p:spPr bwMode="auto">
          <a:xfrm>
            <a:off x="5983932" y="2593240"/>
            <a:ext cx="339725" cy="339725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3</a:t>
            </a:r>
          </a:p>
        </p:txBody>
      </p:sp>
      <p:sp>
        <p:nvSpPr>
          <p:cNvPr id="213" name="Oval 53"/>
          <p:cNvSpPr>
            <a:spLocks noChangeAspect="1" noChangeArrowheads="1"/>
          </p:cNvSpPr>
          <p:nvPr/>
        </p:nvSpPr>
        <p:spPr bwMode="auto">
          <a:xfrm>
            <a:off x="5439419" y="3272690"/>
            <a:ext cx="341313" cy="339725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4</a:t>
            </a:r>
          </a:p>
        </p:txBody>
      </p:sp>
      <p:sp>
        <p:nvSpPr>
          <p:cNvPr id="214" name="Oval 54"/>
          <p:cNvSpPr>
            <a:spLocks noChangeAspect="1" noChangeArrowheads="1"/>
          </p:cNvSpPr>
          <p:nvPr/>
        </p:nvSpPr>
        <p:spPr bwMode="auto">
          <a:xfrm>
            <a:off x="4896494" y="3952140"/>
            <a:ext cx="339725" cy="339725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5</a:t>
            </a:r>
          </a:p>
        </p:txBody>
      </p:sp>
      <p:sp>
        <p:nvSpPr>
          <p:cNvPr id="215" name="Oval 55"/>
          <p:cNvSpPr>
            <a:spLocks noChangeAspect="1" noChangeArrowheads="1"/>
          </p:cNvSpPr>
          <p:nvPr/>
        </p:nvSpPr>
        <p:spPr bwMode="auto">
          <a:xfrm>
            <a:off x="5439419" y="4495065"/>
            <a:ext cx="341313" cy="339725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6</a:t>
            </a:r>
          </a:p>
        </p:txBody>
      </p:sp>
      <p:cxnSp>
        <p:nvCxnSpPr>
          <p:cNvPr id="216" name="AutoShape 56"/>
          <p:cNvCxnSpPr>
            <a:cxnSpLocks noChangeAspect="1" noChangeShapeType="1"/>
            <a:stCxn id="210" idx="3"/>
            <a:endCxn id="211" idx="0"/>
          </p:cNvCxnSpPr>
          <p:nvPr/>
        </p:nvCxnSpPr>
        <p:spPr bwMode="auto">
          <a:xfrm flipH="1">
            <a:off x="5066357" y="2242403"/>
            <a:ext cx="422275" cy="3413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7" name="AutoShape 57"/>
          <p:cNvCxnSpPr>
            <a:cxnSpLocks noChangeAspect="1" noChangeShapeType="1"/>
            <a:stCxn id="210" idx="5"/>
            <a:endCxn id="212" idx="0"/>
          </p:cNvCxnSpPr>
          <p:nvPr/>
        </p:nvCxnSpPr>
        <p:spPr bwMode="auto">
          <a:xfrm>
            <a:off x="5731519" y="2242403"/>
            <a:ext cx="422275" cy="31273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8" name="AutoShape 58"/>
          <p:cNvCxnSpPr>
            <a:cxnSpLocks noChangeAspect="1" noChangeShapeType="1"/>
            <a:stCxn id="211" idx="4"/>
            <a:endCxn id="213" idx="1"/>
          </p:cNvCxnSpPr>
          <p:nvPr/>
        </p:nvCxnSpPr>
        <p:spPr bwMode="auto">
          <a:xfrm>
            <a:off x="5066357" y="2942490"/>
            <a:ext cx="422275" cy="3413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9" name="AutoShape 59"/>
          <p:cNvCxnSpPr>
            <a:cxnSpLocks noChangeAspect="1" noChangeShapeType="1"/>
            <a:stCxn id="213" idx="3"/>
            <a:endCxn id="214" idx="0"/>
          </p:cNvCxnSpPr>
          <p:nvPr/>
        </p:nvCxnSpPr>
        <p:spPr bwMode="auto">
          <a:xfrm flipH="1">
            <a:off x="5066357" y="3601303"/>
            <a:ext cx="422275" cy="31273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0" name="AutoShape 60"/>
          <p:cNvCxnSpPr>
            <a:cxnSpLocks noChangeAspect="1" noChangeShapeType="1"/>
            <a:stCxn id="212" idx="4"/>
            <a:endCxn id="213" idx="7"/>
          </p:cNvCxnSpPr>
          <p:nvPr/>
        </p:nvCxnSpPr>
        <p:spPr bwMode="auto">
          <a:xfrm flipH="1">
            <a:off x="5731519" y="2971065"/>
            <a:ext cx="422275" cy="3127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1" name="AutoShape 61"/>
          <p:cNvCxnSpPr>
            <a:cxnSpLocks noChangeAspect="1" noChangeShapeType="1"/>
            <a:stCxn id="214" idx="4"/>
            <a:endCxn id="215" idx="1"/>
          </p:cNvCxnSpPr>
          <p:nvPr/>
        </p:nvCxnSpPr>
        <p:spPr bwMode="auto">
          <a:xfrm>
            <a:off x="5066357" y="4329965"/>
            <a:ext cx="422275" cy="1762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2" name="AutoShape 62"/>
          <p:cNvCxnSpPr>
            <a:cxnSpLocks noChangeAspect="1" noChangeShapeType="1"/>
            <a:stCxn id="213" idx="4"/>
            <a:endCxn id="215" idx="0"/>
          </p:cNvCxnSpPr>
          <p:nvPr/>
        </p:nvCxnSpPr>
        <p:spPr bwMode="auto">
          <a:xfrm>
            <a:off x="5610869" y="3650515"/>
            <a:ext cx="0" cy="8064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3" name="AutoShape 63"/>
          <p:cNvCxnSpPr>
            <a:cxnSpLocks noChangeAspect="1" noChangeShapeType="1"/>
            <a:endCxn id="210" idx="0"/>
          </p:cNvCxnSpPr>
          <p:nvPr/>
        </p:nvCxnSpPr>
        <p:spPr bwMode="auto">
          <a:xfrm flipH="1">
            <a:off x="5610869" y="1680428"/>
            <a:ext cx="33338" cy="1952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4" name="Oval 80"/>
          <p:cNvSpPr>
            <a:spLocks noChangeAspect="1" noChangeArrowheads="1"/>
          </p:cNvSpPr>
          <p:nvPr/>
        </p:nvSpPr>
        <p:spPr bwMode="auto">
          <a:xfrm>
            <a:off x="3859857" y="1913790"/>
            <a:ext cx="341312" cy="339725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01</a:t>
            </a:r>
          </a:p>
        </p:txBody>
      </p:sp>
      <p:sp>
        <p:nvSpPr>
          <p:cNvPr id="225" name="Oval 81"/>
          <p:cNvSpPr>
            <a:spLocks noChangeAspect="1" noChangeArrowheads="1"/>
          </p:cNvSpPr>
          <p:nvPr/>
        </p:nvSpPr>
        <p:spPr bwMode="auto">
          <a:xfrm>
            <a:off x="3316932" y="2593240"/>
            <a:ext cx="339725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2</a:t>
            </a:r>
          </a:p>
        </p:txBody>
      </p:sp>
      <p:sp>
        <p:nvSpPr>
          <p:cNvPr id="226" name="Oval 82"/>
          <p:cNvSpPr>
            <a:spLocks noChangeAspect="1" noChangeArrowheads="1"/>
          </p:cNvSpPr>
          <p:nvPr/>
        </p:nvSpPr>
        <p:spPr bwMode="auto">
          <a:xfrm>
            <a:off x="4404369" y="2593240"/>
            <a:ext cx="339725" cy="339725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3</a:t>
            </a:r>
          </a:p>
        </p:txBody>
      </p:sp>
      <p:sp>
        <p:nvSpPr>
          <p:cNvPr id="227" name="Oval 83"/>
          <p:cNvSpPr>
            <a:spLocks noChangeAspect="1" noChangeArrowheads="1"/>
          </p:cNvSpPr>
          <p:nvPr/>
        </p:nvSpPr>
        <p:spPr bwMode="auto">
          <a:xfrm>
            <a:off x="3859857" y="3272690"/>
            <a:ext cx="341312" cy="339725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4</a:t>
            </a:r>
          </a:p>
        </p:txBody>
      </p:sp>
      <p:sp>
        <p:nvSpPr>
          <p:cNvPr id="228" name="Oval 84"/>
          <p:cNvSpPr>
            <a:spLocks noChangeAspect="1" noChangeArrowheads="1"/>
          </p:cNvSpPr>
          <p:nvPr/>
        </p:nvSpPr>
        <p:spPr bwMode="auto">
          <a:xfrm>
            <a:off x="3316932" y="3952140"/>
            <a:ext cx="339725" cy="339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5</a:t>
            </a:r>
          </a:p>
        </p:txBody>
      </p:sp>
      <p:sp>
        <p:nvSpPr>
          <p:cNvPr id="229" name="Oval 85"/>
          <p:cNvSpPr>
            <a:spLocks noChangeAspect="1" noChangeArrowheads="1"/>
          </p:cNvSpPr>
          <p:nvPr/>
        </p:nvSpPr>
        <p:spPr bwMode="auto">
          <a:xfrm>
            <a:off x="3859857" y="4495065"/>
            <a:ext cx="341312" cy="339725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2400"/>
              <a:t>6</a:t>
            </a:r>
          </a:p>
        </p:txBody>
      </p:sp>
      <p:cxnSp>
        <p:nvCxnSpPr>
          <p:cNvPr id="230" name="AutoShape 86"/>
          <p:cNvCxnSpPr>
            <a:cxnSpLocks noChangeAspect="1" noChangeShapeType="1"/>
            <a:stCxn id="224" idx="3"/>
            <a:endCxn id="225" idx="0"/>
          </p:cNvCxnSpPr>
          <p:nvPr/>
        </p:nvCxnSpPr>
        <p:spPr bwMode="auto">
          <a:xfrm flipH="1">
            <a:off x="3486794" y="2242403"/>
            <a:ext cx="422275" cy="3413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1" name="AutoShape 87"/>
          <p:cNvCxnSpPr>
            <a:cxnSpLocks noChangeAspect="1" noChangeShapeType="1"/>
            <a:stCxn id="224" idx="5"/>
            <a:endCxn id="226" idx="0"/>
          </p:cNvCxnSpPr>
          <p:nvPr/>
        </p:nvCxnSpPr>
        <p:spPr bwMode="auto">
          <a:xfrm>
            <a:off x="4151957" y="2242403"/>
            <a:ext cx="422275" cy="31273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2" name="AutoShape 88"/>
          <p:cNvCxnSpPr>
            <a:cxnSpLocks noChangeAspect="1" noChangeShapeType="1"/>
            <a:stCxn id="225" idx="4"/>
            <a:endCxn id="227" idx="1"/>
          </p:cNvCxnSpPr>
          <p:nvPr/>
        </p:nvCxnSpPr>
        <p:spPr bwMode="auto">
          <a:xfrm>
            <a:off x="3486794" y="2942490"/>
            <a:ext cx="422275" cy="34131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3" name="AutoShape 89"/>
          <p:cNvCxnSpPr>
            <a:cxnSpLocks noChangeAspect="1" noChangeShapeType="1"/>
            <a:stCxn id="227" idx="3"/>
            <a:endCxn id="228" idx="0"/>
          </p:cNvCxnSpPr>
          <p:nvPr/>
        </p:nvCxnSpPr>
        <p:spPr bwMode="auto">
          <a:xfrm flipH="1">
            <a:off x="3486794" y="3601303"/>
            <a:ext cx="422275" cy="3413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4" name="AutoShape 90"/>
          <p:cNvCxnSpPr>
            <a:cxnSpLocks noChangeAspect="1" noChangeShapeType="1"/>
            <a:stCxn id="226" idx="4"/>
            <a:endCxn id="227" idx="7"/>
          </p:cNvCxnSpPr>
          <p:nvPr/>
        </p:nvCxnSpPr>
        <p:spPr bwMode="auto">
          <a:xfrm flipH="1">
            <a:off x="4151957" y="2971065"/>
            <a:ext cx="422275" cy="3127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" name="AutoShape 91"/>
          <p:cNvCxnSpPr>
            <a:cxnSpLocks noChangeAspect="1" noChangeShapeType="1"/>
            <a:stCxn id="228" idx="4"/>
            <a:endCxn id="229" idx="1"/>
          </p:cNvCxnSpPr>
          <p:nvPr/>
        </p:nvCxnSpPr>
        <p:spPr bwMode="auto">
          <a:xfrm>
            <a:off x="3486794" y="4301390"/>
            <a:ext cx="422275" cy="20478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6" name="AutoShape 92"/>
          <p:cNvCxnSpPr>
            <a:cxnSpLocks noChangeAspect="1" noChangeShapeType="1"/>
            <a:stCxn id="227" idx="4"/>
            <a:endCxn id="229" idx="0"/>
          </p:cNvCxnSpPr>
          <p:nvPr/>
        </p:nvCxnSpPr>
        <p:spPr bwMode="auto">
          <a:xfrm>
            <a:off x="4031307" y="3650515"/>
            <a:ext cx="0" cy="8064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7" name="AutoShape 93"/>
          <p:cNvCxnSpPr>
            <a:cxnSpLocks noChangeAspect="1" noChangeShapeType="1"/>
            <a:endCxn id="224" idx="0"/>
          </p:cNvCxnSpPr>
          <p:nvPr/>
        </p:nvCxnSpPr>
        <p:spPr bwMode="auto">
          <a:xfrm flipH="1">
            <a:off x="4031307" y="1680428"/>
            <a:ext cx="33337" cy="1952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238" name="Group 1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163782"/>
              </p:ext>
            </p:extLst>
          </p:nvPr>
        </p:nvGraphicFramePr>
        <p:xfrm>
          <a:off x="324494" y="110390"/>
          <a:ext cx="7848600" cy="1463040"/>
        </p:xfrm>
        <a:graphic>
          <a:graphicData uri="http://schemas.openxmlformats.org/drawingml/2006/table">
            <a:tbl>
              <a:tblPr/>
              <a:tblGrid>
                <a:gridCol w="1295400"/>
                <a:gridCol w="1676400"/>
                <a:gridCol w="1524000"/>
                <a:gridCol w="1600200"/>
                <a:gridCol w="1752600"/>
              </a:tblGrid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Test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T1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T2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T3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T1+T3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etter Gothic" pitchFamily="49" charset="0"/>
                          <a:cs typeface="Arial" charset="0"/>
                        </a:rPr>
                        <a:t>score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2601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900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2600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etter Gothic" pitchFamily="49" charset="0"/>
                          <a:cs typeface="Arial" charset="0"/>
                        </a:rPr>
                        <a:t>alt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43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43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88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etter Gothic" pitchFamily="49" charset="0"/>
                          <a:cs typeface="Arial" charset="0"/>
                        </a:rPr>
                        <a:t>ergebnis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30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9" name="Group 1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361973"/>
              </p:ext>
            </p:extLst>
          </p:nvPr>
        </p:nvGraphicFramePr>
        <p:xfrm>
          <a:off x="324494" y="4926865"/>
          <a:ext cx="7848600" cy="365760"/>
        </p:xfrm>
        <a:graphic>
          <a:graphicData uri="http://schemas.openxmlformats.org/drawingml/2006/table">
            <a:tbl>
              <a:tblPr/>
              <a:tblGrid>
                <a:gridCol w="1295400"/>
                <a:gridCol w="1676400"/>
                <a:gridCol w="1524000"/>
                <a:gridCol w="1600200"/>
                <a:gridCol w="1752600"/>
              </a:tblGrid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C0</a:t>
                      </a:r>
                    </a:p>
                  </a:txBody>
                  <a:tcPr marL="90000" marR="9000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5/6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4/6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5/6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6/6</a:t>
                      </a:r>
                    </a:p>
                  </a:txBody>
                  <a:tcPr marL="90000" marR="90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47068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Benutzerdefiniert</PresentationFormat>
  <Paragraphs>46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</dc:creator>
  <cp:lastModifiedBy>xx</cp:lastModifiedBy>
  <cp:revision>7</cp:revision>
  <dcterms:created xsi:type="dcterms:W3CDTF">2012-06-16T10:51:25Z</dcterms:created>
  <dcterms:modified xsi:type="dcterms:W3CDTF">2012-06-16T12:04:42Z</dcterms:modified>
</cp:coreProperties>
</file>