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361488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02" y="-222"/>
      </p:cViewPr>
      <p:guideLst>
        <p:guide orient="horz" pos="1701"/>
        <p:guide pos="29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02112" y="1677710"/>
            <a:ext cx="7957265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4224" y="3060383"/>
            <a:ext cx="6553042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7079" y="216278"/>
            <a:ext cx="2106335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074" y="216278"/>
            <a:ext cx="6162979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9493" y="3470435"/>
            <a:ext cx="7957265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39493" y="2289039"/>
            <a:ext cx="7957265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077" y="1260158"/>
            <a:ext cx="4134657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8760" y="1260158"/>
            <a:ext cx="4134657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77" y="1208902"/>
            <a:ext cx="413628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77" y="1712717"/>
            <a:ext cx="413628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5509" y="1208902"/>
            <a:ext cx="4137908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5509" y="1712717"/>
            <a:ext cx="4137908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78" y="215028"/>
            <a:ext cx="3079865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60085" y="215028"/>
            <a:ext cx="5233332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8078" y="1130142"/>
            <a:ext cx="3079865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4920" y="3780473"/>
            <a:ext cx="5616893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34920" y="482562"/>
            <a:ext cx="5616893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34920" y="4226780"/>
            <a:ext cx="5616893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077" y="216278"/>
            <a:ext cx="8425340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077" y="1260158"/>
            <a:ext cx="8425340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68077" y="5005627"/>
            <a:ext cx="2184347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98509" y="5005627"/>
            <a:ext cx="2964472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09070" y="5005627"/>
            <a:ext cx="2184347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Oval 3"/>
          <p:cNvSpPr>
            <a:spLocks noChangeAspect="1" noChangeArrowheads="1"/>
          </p:cNvSpPr>
          <p:nvPr/>
        </p:nvSpPr>
        <p:spPr bwMode="auto">
          <a:xfrm>
            <a:off x="2058766" y="1913790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328" name="Oval 4"/>
          <p:cNvSpPr>
            <a:spLocks noChangeAspect="1" noChangeArrowheads="1"/>
          </p:cNvSpPr>
          <p:nvPr/>
        </p:nvSpPr>
        <p:spPr bwMode="auto">
          <a:xfrm>
            <a:off x="1515841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329" name="Oval 5"/>
          <p:cNvSpPr>
            <a:spLocks noChangeAspect="1" noChangeArrowheads="1"/>
          </p:cNvSpPr>
          <p:nvPr/>
        </p:nvSpPr>
        <p:spPr bwMode="auto">
          <a:xfrm>
            <a:off x="2603279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330" name="Oval 6"/>
          <p:cNvSpPr>
            <a:spLocks noChangeAspect="1" noChangeArrowheads="1"/>
          </p:cNvSpPr>
          <p:nvPr/>
        </p:nvSpPr>
        <p:spPr bwMode="auto">
          <a:xfrm>
            <a:off x="2058766" y="3272690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331" name="Oval 7"/>
          <p:cNvSpPr>
            <a:spLocks noChangeAspect="1" noChangeArrowheads="1"/>
          </p:cNvSpPr>
          <p:nvPr/>
        </p:nvSpPr>
        <p:spPr bwMode="auto">
          <a:xfrm>
            <a:off x="1515841" y="39521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332" name="Oval 8"/>
          <p:cNvSpPr>
            <a:spLocks noChangeAspect="1" noChangeArrowheads="1"/>
          </p:cNvSpPr>
          <p:nvPr/>
        </p:nvSpPr>
        <p:spPr bwMode="auto">
          <a:xfrm>
            <a:off x="2058766" y="4495065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333" name="AutoShape 9"/>
          <p:cNvCxnSpPr>
            <a:cxnSpLocks noChangeAspect="1" noChangeShapeType="1"/>
            <a:stCxn id="327" idx="3"/>
            <a:endCxn id="328" idx="0"/>
          </p:cNvCxnSpPr>
          <p:nvPr/>
        </p:nvCxnSpPr>
        <p:spPr bwMode="auto">
          <a:xfrm flipH="1">
            <a:off x="1685704" y="2213828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" name="AutoShape 10"/>
          <p:cNvCxnSpPr>
            <a:cxnSpLocks noChangeAspect="1" noChangeShapeType="1"/>
            <a:stCxn id="327" idx="5"/>
            <a:endCxn id="329" idx="0"/>
          </p:cNvCxnSpPr>
          <p:nvPr/>
        </p:nvCxnSpPr>
        <p:spPr bwMode="auto">
          <a:xfrm>
            <a:off x="2350866" y="2213828"/>
            <a:ext cx="422275" cy="369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5" name="AutoShape 11"/>
          <p:cNvCxnSpPr>
            <a:cxnSpLocks noChangeAspect="1" noChangeShapeType="1"/>
            <a:stCxn id="328" idx="4"/>
            <a:endCxn id="330" idx="1"/>
          </p:cNvCxnSpPr>
          <p:nvPr/>
        </p:nvCxnSpPr>
        <p:spPr bwMode="auto">
          <a:xfrm>
            <a:off x="1685704" y="2942490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" name="AutoShape 12"/>
          <p:cNvCxnSpPr>
            <a:cxnSpLocks noChangeAspect="1" noChangeShapeType="1"/>
            <a:stCxn id="330" idx="3"/>
            <a:endCxn id="331" idx="0"/>
          </p:cNvCxnSpPr>
          <p:nvPr/>
        </p:nvCxnSpPr>
        <p:spPr bwMode="auto">
          <a:xfrm flipH="1">
            <a:off x="1685704" y="3572728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7" name="AutoShape 13"/>
          <p:cNvCxnSpPr>
            <a:cxnSpLocks noChangeAspect="1" noChangeShapeType="1"/>
            <a:stCxn id="329" idx="4"/>
            <a:endCxn id="330" idx="7"/>
          </p:cNvCxnSpPr>
          <p:nvPr/>
        </p:nvCxnSpPr>
        <p:spPr bwMode="auto">
          <a:xfrm flipH="1">
            <a:off x="2350866" y="2942490"/>
            <a:ext cx="422275" cy="3698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" name="AutoShape 14"/>
          <p:cNvCxnSpPr>
            <a:cxnSpLocks noChangeAspect="1" noChangeShapeType="1"/>
            <a:stCxn id="331" idx="4"/>
            <a:endCxn id="332" idx="1"/>
          </p:cNvCxnSpPr>
          <p:nvPr/>
        </p:nvCxnSpPr>
        <p:spPr bwMode="auto">
          <a:xfrm>
            <a:off x="1685704" y="4301390"/>
            <a:ext cx="422275" cy="23336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9" name="AutoShape 15"/>
          <p:cNvCxnSpPr>
            <a:cxnSpLocks noChangeAspect="1" noChangeShapeType="1"/>
            <a:stCxn id="330" idx="4"/>
            <a:endCxn id="332" idx="0"/>
          </p:cNvCxnSpPr>
          <p:nvPr/>
        </p:nvCxnSpPr>
        <p:spPr bwMode="auto">
          <a:xfrm>
            <a:off x="2230216" y="3621940"/>
            <a:ext cx="0" cy="863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0" name="AutoShape 16"/>
          <p:cNvCxnSpPr>
            <a:cxnSpLocks noChangeAspect="1" noChangeShapeType="1"/>
            <a:endCxn id="327" idx="0"/>
          </p:cNvCxnSpPr>
          <p:nvPr/>
        </p:nvCxnSpPr>
        <p:spPr bwMode="auto">
          <a:xfrm flipH="1">
            <a:off x="2230216" y="1709003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1" name="Oval 31"/>
          <p:cNvSpPr>
            <a:spLocks noChangeAspect="1" noChangeArrowheads="1"/>
          </p:cNvSpPr>
          <p:nvPr/>
        </p:nvSpPr>
        <p:spPr bwMode="auto">
          <a:xfrm>
            <a:off x="5259166" y="1913790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342" name="Oval 32"/>
          <p:cNvSpPr>
            <a:spLocks noChangeAspect="1" noChangeArrowheads="1"/>
          </p:cNvSpPr>
          <p:nvPr/>
        </p:nvSpPr>
        <p:spPr bwMode="auto">
          <a:xfrm>
            <a:off x="4716241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343" name="Oval 33"/>
          <p:cNvSpPr>
            <a:spLocks noChangeAspect="1" noChangeArrowheads="1"/>
          </p:cNvSpPr>
          <p:nvPr/>
        </p:nvSpPr>
        <p:spPr bwMode="auto">
          <a:xfrm>
            <a:off x="5803679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344" name="Oval 34"/>
          <p:cNvSpPr>
            <a:spLocks noChangeAspect="1" noChangeArrowheads="1"/>
          </p:cNvSpPr>
          <p:nvPr/>
        </p:nvSpPr>
        <p:spPr bwMode="auto">
          <a:xfrm>
            <a:off x="5259166" y="3272690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345" name="Oval 35"/>
          <p:cNvSpPr>
            <a:spLocks noChangeAspect="1" noChangeArrowheads="1"/>
          </p:cNvSpPr>
          <p:nvPr/>
        </p:nvSpPr>
        <p:spPr bwMode="auto">
          <a:xfrm>
            <a:off x="4716241" y="39521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346" name="Oval 36"/>
          <p:cNvSpPr>
            <a:spLocks noChangeAspect="1" noChangeArrowheads="1"/>
          </p:cNvSpPr>
          <p:nvPr/>
        </p:nvSpPr>
        <p:spPr bwMode="auto">
          <a:xfrm>
            <a:off x="5259166" y="4495065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347" name="AutoShape 37"/>
          <p:cNvCxnSpPr>
            <a:cxnSpLocks noChangeAspect="1" noChangeShapeType="1"/>
            <a:stCxn id="341" idx="3"/>
            <a:endCxn id="342" idx="0"/>
          </p:cNvCxnSpPr>
          <p:nvPr/>
        </p:nvCxnSpPr>
        <p:spPr bwMode="auto">
          <a:xfrm flipH="1">
            <a:off x="4886104" y="2213828"/>
            <a:ext cx="422275" cy="369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8" name="AutoShape 38"/>
          <p:cNvCxnSpPr>
            <a:cxnSpLocks noChangeAspect="1" noChangeShapeType="1"/>
            <a:stCxn id="341" idx="5"/>
            <a:endCxn id="343" idx="0"/>
          </p:cNvCxnSpPr>
          <p:nvPr/>
        </p:nvCxnSpPr>
        <p:spPr bwMode="auto">
          <a:xfrm>
            <a:off x="5551266" y="2213828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9" name="AutoShape 39"/>
          <p:cNvCxnSpPr>
            <a:cxnSpLocks noChangeAspect="1" noChangeShapeType="1"/>
            <a:stCxn id="342" idx="4"/>
            <a:endCxn id="344" idx="1"/>
          </p:cNvCxnSpPr>
          <p:nvPr/>
        </p:nvCxnSpPr>
        <p:spPr bwMode="auto">
          <a:xfrm>
            <a:off x="4886104" y="2942490"/>
            <a:ext cx="422275" cy="3698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0" name="AutoShape 40"/>
          <p:cNvCxnSpPr>
            <a:cxnSpLocks noChangeAspect="1" noChangeShapeType="1"/>
            <a:stCxn id="344" idx="3"/>
            <a:endCxn id="345" idx="0"/>
          </p:cNvCxnSpPr>
          <p:nvPr/>
        </p:nvCxnSpPr>
        <p:spPr bwMode="auto">
          <a:xfrm flipH="1">
            <a:off x="4886104" y="3572728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" name="AutoShape 41"/>
          <p:cNvCxnSpPr>
            <a:cxnSpLocks noChangeAspect="1" noChangeShapeType="1"/>
            <a:stCxn id="343" idx="4"/>
            <a:endCxn id="344" idx="7"/>
          </p:cNvCxnSpPr>
          <p:nvPr/>
        </p:nvCxnSpPr>
        <p:spPr bwMode="auto">
          <a:xfrm flipH="1">
            <a:off x="5551266" y="2942490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2" name="AutoShape 42"/>
          <p:cNvCxnSpPr>
            <a:cxnSpLocks noChangeAspect="1" noChangeShapeType="1"/>
            <a:stCxn id="345" idx="4"/>
            <a:endCxn id="346" idx="1"/>
          </p:cNvCxnSpPr>
          <p:nvPr/>
        </p:nvCxnSpPr>
        <p:spPr bwMode="auto">
          <a:xfrm>
            <a:off x="4886104" y="4301390"/>
            <a:ext cx="422275" cy="23336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3" name="AutoShape 43"/>
          <p:cNvCxnSpPr>
            <a:cxnSpLocks noChangeAspect="1" noChangeShapeType="1"/>
            <a:stCxn id="344" idx="4"/>
            <a:endCxn id="346" idx="0"/>
          </p:cNvCxnSpPr>
          <p:nvPr/>
        </p:nvCxnSpPr>
        <p:spPr bwMode="auto">
          <a:xfrm>
            <a:off x="5430616" y="3621940"/>
            <a:ext cx="0" cy="8636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4" name="AutoShape 44"/>
          <p:cNvCxnSpPr>
            <a:cxnSpLocks noChangeAspect="1" noChangeShapeType="1"/>
            <a:endCxn id="341" idx="0"/>
          </p:cNvCxnSpPr>
          <p:nvPr/>
        </p:nvCxnSpPr>
        <p:spPr bwMode="auto">
          <a:xfrm flipH="1">
            <a:off x="5430616" y="1709003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5" name="Oval 45"/>
          <p:cNvSpPr>
            <a:spLocks noChangeAspect="1" noChangeArrowheads="1"/>
          </p:cNvSpPr>
          <p:nvPr/>
        </p:nvSpPr>
        <p:spPr bwMode="auto">
          <a:xfrm>
            <a:off x="3679604" y="1913790"/>
            <a:ext cx="341312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356" name="Oval 46"/>
          <p:cNvSpPr>
            <a:spLocks noChangeAspect="1" noChangeArrowheads="1"/>
          </p:cNvSpPr>
          <p:nvPr/>
        </p:nvSpPr>
        <p:spPr bwMode="auto">
          <a:xfrm>
            <a:off x="3136679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357" name="Oval 47"/>
          <p:cNvSpPr>
            <a:spLocks noChangeAspect="1" noChangeArrowheads="1"/>
          </p:cNvSpPr>
          <p:nvPr/>
        </p:nvSpPr>
        <p:spPr bwMode="auto">
          <a:xfrm>
            <a:off x="4224116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358" name="Oval 48"/>
          <p:cNvSpPr>
            <a:spLocks noChangeAspect="1" noChangeArrowheads="1"/>
          </p:cNvSpPr>
          <p:nvPr/>
        </p:nvSpPr>
        <p:spPr bwMode="auto">
          <a:xfrm>
            <a:off x="3679604" y="3272690"/>
            <a:ext cx="341312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359" name="Oval 49"/>
          <p:cNvSpPr>
            <a:spLocks noChangeAspect="1" noChangeArrowheads="1"/>
          </p:cNvSpPr>
          <p:nvPr/>
        </p:nvSpPr>
        <p:spPr bwMode="auto">
          <a:xfrm>
            <a:off x="3136679" y="39521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360" name="Oval 50"/>
          <p:cNvSpPr>
            <a:spLocks noChangeAspect="1" noChangeArrowheads="1"/>
          </p:cNvSpPr>
          <p:nvPr/>
        </p:nvSpPr>
        <p:spPr bwMode="auto">
          <a:xfrm>
            <a:off x="3679604" y="4495065"/>
            <a:ext cx="341312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361" name="AutoShape 51"/>
          <p:cNvCxnSpPr>
            <a:cxnSpLocks noChangeAspect="1" noChangeShapeType="1"/>
            <a:stCxn id="355" idx="3"/>
            <a:endCxn id="356" idx="0"/>
          </p:cNvCxnSpPr>
          <p:nvPr/>
        </p:nvCxnSpPr>
        <p:spPr bwMode="auto">
          <a:xfrm flipH="1">
            <a:off x="3306541" y="2213828"/>
            <a:ext cx="422275" cy="369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2" name="AutoShape 52"/>
          <p:cNvCxnSpPr>
            <a:cxnSpLocks noChangeAspect="1" noChangeShapeType="1"/>
            <a:stCxn id="355" idx="5"/>
            <a:endCxn id="357" idx="0"/>
          </p:cNvCxnSpPr>
          <p:nvPr/>
        </p:nvCxnSpPr>
        <p:spPr bwMode="auto">
          <a:xfrm>
            <a:off x="3971704" y="2213828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3" name="AutoShape 53"/>
          <p:cNvCxnSpPr>
            <a:cxnSpLocks noChangeAspect="1" noChangeShapeType="1"/>
            <a:stCxn id="356" idx="4"/>
            <a:endCxn id="358" idx="1"/>
          </p:cNvCxnSpPr>
          <p:nvPr/>
        </p:nvCxnSpPr>
        <p:spPr bwMode="auto">
          <a:xfrm>
            <a:off x="3306541" y="2942490"/>
            <a:ext cx="422275" cy="3698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4" name="AutoShape 54"/>
          <p:cNvCxnSpPr>
            <a:cxnSpLocks noChangeAspect="1" noChangeShapeType="1"/>
            <a:stCxn id="358" idx="3"/>
            <a:endCxn id="359" idx="0"/>
          </p:cNvCxnSpPr>
          <p:nvPr/>
        </p:nvCxnSpPr>
        <p:spPr bwMode="auto">
          <a:xfrm flipH="1">
            <a:off x="3306541" y="3572728"/>
            <a:ext cx="422275" cy="3698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5" name="AutoShape 55"/>
          <p:cNvCxnSpPr>
            <a:cxnSpLocks noChangeAspect="1" noChangeShapeType="1"/>
            <a:stCxn id="357" idx="4"/>
            <a:endCxn id="358" idx="7"/>
          </p:cNvCxnSpPr>
          <p:nvPr/>
        </p:nvCxnSpPr>
        <p:spPr bwMode="auto">
          <a:xfrm flipH="1">
            <a:off x="3971704" y="2942490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6" name="AutoShape 56"/>
          <p:cNvCxnSpPr>
            <a:cxnSpLocks noChangeAspect="1" noChangeShapeType="1"/>
            <a:stCxn id="359" idx="4"/>
            <a:endCxn id="360" idx="1"/>
          </p:cNvCxnSpPr>
          <p:nvPr/>
        </p:nvCxnSpPr>
        <p:spPr bwMode="auto">
          <a:xfrm>
            <a:off x="3306541" y="4301390"/>
            <a:ext cx="422275" cy="2333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7" name="AutoShape 57"/>
          <p:cNvCxnSpPr>
            <a:cxnSpLocks noChangeAspect="1" noChangeShapeType="1"/>
            <a:stCxn id="358" idx="4"/>
            <a:endCxn id="360" idx="0"/>
          </p:cNvCxnSpPr>
          <p:nvPr/>
        </p:nvCxnSpPr>
        <p:spPr bwMode="auto">
          <a:xfrm>
            <a:off x="3851054" y="3621940"/>
            <a:ext cx="0" cy="863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" name="AutoShape 58"/>
          <p:cNvCxnSpPr>
            <a:cxnSpLocks noChangeAspect="1" noChangeShapeType="1"/>
            <a:endCxn id="355" idx="0"/>
          </p:cNvCxnSpPr>
          <p:nvPr/>
        </p:nvCxnSpPr>
        <p:spPr bwMode="auto">
          <a:xfrm flipH="1">
            <a:off x="3851054" y="1709003"/>
            <a:ext cx="33337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69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998185"/>
              </p:ext>
            </p:extLst>
          </p:nvPr>
        </p:nvGraphicFramePr>
        <p:xfrm>
          <a:off x="144240" y="110390"/>
          <a:ext cx="9132019" cy="1463040"/>
        </p:xfrm>
        <a:graphic>
          <a:graphicData uri="http://schemas.openxmlformats.org/drawingml/2006/table">
            <a:tbl>
              <a:tblPr/>
              <a:tblGrid>
                <a:gridCol w="1398598"/>
                <a:gridCol w="1625739"/>
                <a:gridCol w="1512168"/>
                <a:gridCol w="1584176"/>
                <a:gridCol w="1584176"/>
                <a:gridCol w="1427162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Test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ergebnis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0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954182"/>
              </p:ext>
            </p:extLst>
          </p:nvPr>
        </p:nvGraphicFramePr>
        <p:xfrm>
          <a:off x="144241" y="4926865"/>
          <a:ext cx="9073008" cy="365760"/>
        </p:xfrm>
        <a:graphic>
          <a:graphicData uri="http://schemas.openxmlformats.org/drawingml/2006/table">
            <a:tbl>
              <a:tblPr/>
              <a:tblGrid>
                <a:gridCol w="1295400"/>
                <a:gridCol w="1656928"/>
                <a:gridCol w="1512168"/>
                <a:gridCol w="1631504"/>
                <a:gridCol w="1680864"/>
                <a:gridCol w="1296144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C1</a:t>
                      </a:r>
                      <a:endParaRPr kumimoji="0" lang="de-DE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4/7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3/7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4/7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6/7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7/7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1" name="Oval 17"/>
          <p:cNvSpPr>
            <a:spLocks noChangeAspect="1" noChangeArrowheads="1"/>
          </p:cNvSpPr>
          <p:nvPr/>
        </p:nvSpPr>
        <p:spPr bwMode="auto">
          <a:xfrm>
            <a:off x="6820843" y="1905033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372" name="Oval 18"/>
          <p:cNvSpPr>
            <a:spLocks noChangeAspect="1" noChangeArrowheads="1"/>
          </p:cNvSpPr>
          <p:nvPr/>
        </p:nvSpPr>
        <p:spPr bwMode="auto">
          <a:xfrm>
            <a:off x="6277918" y="25844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373" name="Oval 19"/>
          <p:cNvSpPr>
            <a:spLocks noChangeAspect="1" noChangeArrowheads="1"/>
          </p:cNvSpPr>
          <p:nvPr/>
        </p:nvSpPr>
        <p:spPr bwMode="auto">
          <a:xfrm>
            <a:off x="7365356" y="25844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374" name="Oval 20"/>
          <p:cNvSpPr>
            <a:spLocks noChangeAspect="1" noChangeArrowheads="1"/>
          </p:cNvSpPr>
          <p:nvPr/>
        </p:nvSpPr>
        <p:spPr bwMode="auto">
          <a:xfrm>
            <a:off x="6820843" y="3263933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375" name="Oval 21"/>
          <p:cNvSpPr>
            <a:spLocks noChangeAspect="1" noChangeArrowheads="1"/>
          </p:cNvSpPr>
          <p:nvPr/>
        </p:nvSpPr>
        <p:spPr bwMode="auto">
          <a:xfrm>
            <a:off x="6277918" y="39433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376" name="Oval 22"/>
          <p:cNvSpPr>
            <a:spLocks noChangeAspect="1" noChangeArrowheads="1"/>
          </p:cNvSpPr>
          <p:nvPr/>
        </p:nvSpPr>
        <p:spPr bwMode="auto">
          <a:xfrm>
            <a:off x="6820843" y="4486308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377" name="AutoShape 23"/>
          <p:cNvCxnSpPr>
            <a:cxnSpLocks noChangeAspect="1" noChangeShapeType="1"/>
            <a:stCxn id="371" idx="3"/>
            <a:endCxn id="372" idx="0"/>
          </p:cNvCxnSpPr>
          <p:nvPr/>
        </p:nvCxnSpPr>
        <p:spPr bwMode="auto">
          <a:xfrm flipH="1">
            <a:off x="6447781" y="22050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8" name="AutoShape 24"/>
          <p:cNvCxnSpPr>
            <a:cxnSpLocks noChangeAspect="1" noChangeShapeType="1"/>
            <a:stCxn id="371" idx="5"/>
            <a:endCxn id="373" idx="0"/>
          </p:cNvCxnSpPr>
          <p:nvPr/>
        </p:nvCxnSpPr>
        <p:spPr bwMode="auto">
          <a:xfrm>
            <a:off x="7112943" y="22050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9" name="AutoShape 25"/>
          <p:cNvCxnSpPr>
            <a:cxnSpLocks noChangeAspect="1" noChangeShapeType="1"/>
            <a:stCxn id="372" idx="4"/>
            <a:endCxn id="374" idx="1"/>
          </p:cNvCxnSpPr>
          <p:nvPr/>
        </p:nvCxnSpPr>
        <p:spPr bwMode="auto">
          <a:xfrm>
            <a:off x="6447781" y="2933733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0" name="AutoShape 26"/>
          <p:cNvCxnSpPr>
            <a:cxnSpLocks noChangeAspect="1" noChangeShapeType="1"/>
            <a:stCxn id="374" idx="3"/>
            <a:endCxn id="375" idx="0"/>
          </p:cNvCxnSpPr>
          <p:nvPr/>
        </p:nvCxnSpPr>
        <p:spPr bwMode="auto">
          <a:xfrm flipH="1">
            <a:off x="6447781" y="35639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" name="AutoShape 27"/>
          <p:cNvCxnSpPr>
            <a:cxnSpLocks noChangeAspect="1" noChangeShapeType="1"/>
            <a:stCxn id="373" idx="4"/>
            <a:endCxn id="374" idx="7"/>
          </p:cNvCxnSpPr>
          <p:nvPr/>
        </p:nvCxnSpPr>
        <p:spPr bwMode="auto">
          <a:xfrm flipH="1">
            <a:off x="7112943" y="2933733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2" name="AutoShape 28"/>
          <p:cNvCxnSpPr>
            <a:cxnSpLocks noChangeAspect="1" noChangeShapeType="1"/>
            <a:stCxn id="375" idx="4"/>
            <a:endCxn id="376" idx="1"/>
          </p:cNvCxnSpPr>
          <p:nvPr/>
        </p:nvCxnSpPr>
        <p:spPr bwMode="auto">
          <a:xfrm>
            <a:off x="6447781" y="4292633"/>
            <a:ext cx="422275" cy="23336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3" name="AutoShape 30"/>
          <p:cNvCxnSpPr>
            <a:cxnSpLocks noChangeAspect="1" noChangeShapeType="1"/>
            <a:endCxn id="371" idx="0"/>
          </p:cNvCxnSpPr>
          <p:nvPr/>
        </p:nvCxnSpPr>
        <p:spPr bwMode="auto">
          <a:xfrm flipH="1">
            <a:off x="6992293" y="1700246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4" name="Oval 17"/>
          <p:cNvSpPr>
            <a:spLocks noChangeAspect="1" noChangeArrowheads="1"/>
          </p:cNvSpPr>
          <p:nvPr/>
        </p:nvSpPr>
        <p:spPr bwMode="auto">
          <a:xfrm>
            <a:off x="8392022" y="1905033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385" name="Oval 18"/>
          <p:cNvSpPr>
            <a:spLocks noChangeAspect="1" noChangeArrowheads="1"/>
          </p:cNvSpPr>
          <p:nvPr/>
        </p:nvSpPr>
        <p:spPr bwMode="auto">
          <a:xfrm>
            <a:off x="7849097" y="25844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386" name="Oval 19"/>
          <p:cNvSpPr>
            <a:spLocks noChangeAspect="1" noChangeArrowheads="1"/>
          </p:cNvSpPr>
          <p:nvPr/>
        </p:nvSpPr>
        <p:spPr bwMode="auto">
          <a:xfrm>
            <a:off x="8936535" y="25844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387" name="Oval 20"/>
          <p:cNvSpPr>
            <a:spLocks noChangeAspect="1" noChangeArrowheads="1"/>
          </p:cNvSpPr>
          <p:nvPr/>
        </p:nvSpPr>
        <p:spPr bwMode="auto">
          <a:xfrm>
            <a:off x="8392022" y="3263933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388" name="Oval 21"/>
          <p:cNvSpPr>
            <a:spLocks noChangeAspect="1" noChangeArrowheads="1"/>
          </p:cNvSpPr>
          <p:nvPr/>
        </p:nvSpPr>
        <p:spPr bwMode="auto">
          <a:xfrm>
            <a:off x="7849097" y="3943383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389" name="Oval 22"/>
          <p:cNvSpPr>
            <a:spLocks noChangeAspect="1" noChangeArrowheads="1"/>
          </p:cNvSpPr>
          <p:nvPr/>
        </p:nvSpPr>
        <p:spPr bwMode="auto">
          <a:xfrm>
            <a:off x="8392022" y="4486308"/>
            <a:ext cx="341313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390" name="AutoShape 23"/>
          <p:cNvCxnSpPr>
            <a:cxnSpLocks noChangeAspect="1" noChangeShapeType="1"/>
            <a:stCxn id="384" idx="3"/>
            <a:endCxn id="385" idx="0"/>
          </p:cNvCxnSpPr>
          <p:nvPr/>
        </p:nvCxnSpPr>
        <p:spPr bwMode="auto">
          <a:xfrm flipH="1">
            <a:off x="8018960" y="22050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AutoShape 24"/>
          <p:cNvCxnSpPr>
            <a:cxnSpLocks noChangeAspect="1" noChangeShapeType="1"/>
            <a:stCxn id="384" idx="5"/>
            <a:endCxn id="386" idx="0"/>
          </p:cNvCxnSpPr>
          <p:nvPr/>
        </p:nvCxnSpPr>
        <p:spPr bwMode="auto">
          <a:xfrm>
            <a:off x="8684122" y="22050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AutoShape 25"/>
          <p:cNvCxnSpPr>
            <a:cxnSpLocks noChangeAspect="1" noChangeShapeType="1"/>
            <a:stCxn id="385" idx="4"/>
            <a:endCxn id="387" idx="1"/>
          </p:cNvCxnSpPr>
          <p:nvPr/>
        </p:nvCxnSpPr>
        <p:spPr bwMode="auto">
          <a:xfrm>
            <a:off x="8018960" y="2933733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" name="AutoShape 26"/>
          <p:cNvCxnSpPr>
            <a:cxnSpLocks noChangeAspect="1" noChangeShapeType="1"/>
            <a:stCxn id="387" idx="3"/>
            <a:endCxn id="388" idx="0"/>
          </p:cNvCxnSpPr>
          <p:nvPr/>
        </p:nvCxnSpPr>
        <p:spPr bwMode="auto">
          <a:xfrm flipH="1">
            <a:off x="8018960" y="3563971"/>
            <a:ext cx="422275" cy="3698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" name="AutoShape 27"/>
          <p:cNvCxnSpPr>
            <a:cxnSpLocks noChangeAspect="1" noChangeShapeType="1"/>
            <a:stCxn id="386" idx="4"/>
            <a:endCxn id="387" idx="7"/>
          </p:cNvCxnSpPr>
          <p:nvPr/>
        </p:nvCxnSpPr>
        <p:spPr bwMode="auto">
          <a:xfrm flipH="1">
            <a:off x="8684122" y="2933733"/>
            <a:ext cx="422275" cy="369888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5" name="AutoShape 28"/>
          <p:cNvCxnSpPr>
            <a:cxnSpLocks noChangeAspect="1" noChangeShapeType="1"/>
            <a:stCxn id="388" idx="4"/>
            <a:endCxn id="389" idx="1"/>
          </p:cNvCxnSpPr>
          <p:nvPr/>
        </p:nvCxnSpPr>
        <p:spPr bwMode="auto">
          <a:xfrm>
            <a:off x="8018960" y="4292633"/>
            <a:ext cx="422275" cy="233363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" name="AutoShape 29"/>
          <p:cNvCxnSpPr>
            <a:cxnSpLocks noChangeAspect="1" noChangeShapeType="1"/>
            <a:stCxn id="387" idx="4"/>
            <a:endCxn id="389" idx="0"/>
          </p:cNvCxnSpPr>
          <p:nvPr/>
        </p:nvCxnSpPr>
        <p:spPr bwMode="auto">
          <a:xfrm>
            <a:off x="8563472" y="3613183"/>
            <a:ext cx="0" cy="8636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7" name="AutoShape 30"/>
          <p:cNvCxnSpPr>
            <a:cxnSpLocks noChangeAspect="1" noChangeShapeType="1"/>
            <a:endCxn id="384" idx="0"/>
          </p:cNvCxnSpPr>
          <p:nvPr/>
        </p:nvCxnSpPr>
        <p:spPr bwMode="auto">
          <a:xfrm flipH="1">
            <a:off x="8563472" y="1700246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" name="AutoShape 43"/>
          <p:cNvCxnSpPr>
            <a:cxnSpLocks noChangeAspect="1" noChangeShapeType="1"/>
            <a:stCxn id="374" idx="4"/>
            <a:endCxn id="376" idx="0"/>
          </p:cNvCxnSpPr>
          <p:nvPr/>
        </p:nvCxnSpPr>
        <p:spPr bwMode="auto">
          <a:xfrm>
            <a:off x="6991500" y="3603658"/>
            <a:ext cx="0" cy="8826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Benutzerdefiniert</PresentationFormat>
  <Paragraphs>54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11</cp:revision>
  <dcterms:created xsi:type="dcterms:W3CDTF">2012-06-16T10:51:25Z</dcterms:created>
  <dcterms:modified xsi:type="dcterms:W3CDTF">2012-06-16T12:30:12Z</dcterms:modified>
</cp:coreProperties>
</file>