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7200900" cy="3600450"/>
  <p:notesSz cx="6858000" cy="9144000"/>
  <p:defaultTextStyle>
    <a:defPPr>
      <a:defRPr lang="de-DE"/>
    </a:defPPr>
    <a:lvl1pPr marL="0" algn="l" defTabSz="531420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1pPr>
    <a:lvl2pPr marL="265710" algn="l" defTabSz="531420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2pPr>
    <a:lvl3pPr marL="531420" algn="l" defTabSz="531420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3pPr>
    <a:lvl4pPr marL="797131" algn="l" defTabSz="531420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4pPr>
    <a:lvl5pPr marL="1062840" algn="l" defTabSz="531420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5pPr>
    <a:lvl6pPr marL="1328551" algn="l" defTabSz="531420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6pPr>
    <a:lvl7pPr marL="1594261" algn="l" defTabSz="531420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7pPr>
    <a:lvl8pPr marL="1859971" algn="l" defTabSz="531420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8pPr>
    <a:lvl9pPr marL="2125681" algn="l" defTabSz="531420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48" d="100"/>
          <a:sy n="148" d="100"/>
        </p:scale>
        <p:origin x="-96" y="-432"/>
      </p:cViewPr>
      <p:guideLst>
        <p:guide orient="horz" pos="1134"/>
        <p:guide pos="226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540068" y="1118474"/>
            <a:ext cx="6120765" cy="77176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080135" y="2040256"/>
            <a:ext cx="5040631" cy="92011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2657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5314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7971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0628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3285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5942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8599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1256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E3C4B-9CBA-47E8-942C-75572BA24127}" type="datetimeFigureOut">
              <a:rPr lang="de-DE" smtClean="0"/>
              <a:t>16.06.2012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323DD-DA1B-4A36-AA6C-4237706A7C3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166607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E3C4B-9CBA-47E8-942C-75572BA24127}" type="datetimeFigureOut">
              <a:rPr lang="de-DE" smtClean="0"/>
              <a:t>16.06.2012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323DD-DA1B-4A36-AA6C-4237706A7C3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60493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5220653" y="144186"/>
            <a:ext cx="1620202" cy="3072051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360046" y="144186"/>
            <a:ext cx="4740592" cy="3072051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E3C4B-9CBA-47E8-942C-75572BA24127}" type="datetimeFigureOut">
              <a:rPr lang="de-DE" smtClean="0"/>
              <a:t>16.06.2012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323DD-DA1B-4A36-AA6C-4237706A7C3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430120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E3C4B-9CBA-47E8-942C-75572BA24127}" type="datetimeFigureOut">
              <a:rPr lang="de-DE" smtClean="0"/>
              <a:t>16.06.2012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323DD-DA1B-4A36-AA6C-4237706A7C3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880250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68822" y="2313625"/>
            <a:ext cx="6120765" cy="715089"/>
          </a:xfrm>
        </p:spPr>
        <p:txBody>
          <a:bodyPr anchor="t"/>
          <a:lstStyle>
            <a:lvl1pPr algn="l">
              <a:defRPr sz="23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568822" y="1526026"/>
            <a:ext cx="6120765" cy="787598"/>
          </a:xfrm>
        </p:spPr>
        <p:txBody>
          <a:bodyPr anchor="b"/>
          <a:lstStyle>
            <a:lvl1pPr marL="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1pPr>
            <a:lvl2pPr marL="265710" indent="0">
              <a:buNone/>
              <a:defRPr sz="1000">
                <a:solidFill>
                  <a:schemeClr val="tx1">
                    <a:tint val="75000"/>
                  </a:schemeClr>
                </a:solidFill>
              </a:defRPr>
            </a:lvl2pPr>
            <a:lvl3pPr marL="53142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3pPr>
            <a:lvl4pPr marL="797131" indent="0">
              <a:buNone/>
              <a:defRPr sz="800">
                <a:solidFill>
                  <a:schemeClr val="tx1">
                    <a:tint val="75000"/>
                  </a:schemeClr>
                </a:solidFill>
              </a:defRPr>
            </a:lvl4pPr>
            <a:lvl5pPr marL="1062840" indent="0">
              <a:buNone/>
              <a:defRPr sz="800">
                <a:solidFill>
                  <a:schemeClr val="tx1">
                    <a:tint val="75000"/>
                  </a:schemeClr>
                </a:solidFill>
              </a:defRPr>
            </a:lvl5pPr>
            <a:lvl6pPr marL="1328551" indent="0">
              <a:buNone/>
              <a:defRPr sz="800">
                <a:solidFill>
                  <a:schemeClr val="tx1">
                    <a:tint val="75000"/>
                  </a:schemeClr>
                </a:solidFill>
              </a:defRPr>
            </a:lvl6pPr>
            <a:lvl7pPr marL="1594261" indent="0">
              <a:buNone/>
              <a:defRPr sz="800">
                <a:solidFill>
                  <a:schemeClr val="tx1">
                    <a:tint val="75000"/>
                  </a:schemeClr>
                </a:solidFill>
              </a:defRPr>
            </a:lvl7pPr>
            <a:lvl8pPr marL="1859971" indent="0">
              <a:buNone/>
              <a:defRPr sz="800">
                <a:solidFill>
                  <a:schemeClr val="tx1">
                    <a:tint val="75000"/>
                  </a:schemeClr>
                </a:solidFill>
              </a:defRPr>
            </a:lvl8pPr>
            <a:lvl9pPr marL="2125681" indent="0">
              <a:buNone/>
              <a:defRPr sz="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E3C4B-9CBA-47E8-942C-75572BA24127}" type="datetimeFigureOut">
              <a:rPr lang="de-DE" smtClean="0"/>
              <a:t>16.06.2012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323DD-DA1B-4A36-AA6C-4237706A7C3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874812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360048" y="840106"/>
            <a:ext cx="3180397" cy="2376131"/>
          </a:xfrm>
        </p:spPr>
        <p:txBody>
          <a:bodyPr/>
          <a:lstStyle>
            <a:lvl1pPr>
              <a:defRPr sz="1700"/>
            </a:lvl1pPr>
            <a:lvl2pPr>
              <a:defRPr sz="1400"/>
            </a:lvl2pPr>
            <a:lvl3pPr>
              <a:defRPr sz="1200"/>
            </a:lvl3pPr>
            <a:lvl4pPr>
              <a:defRPr sz="1000"/>
            </a:lvl4pPr>
            <a:lvl5pPr>
              <a:defRPr sz="1000"/>
            </a:lvl5pPr>
            <a:lvl6pPr>
              <a:defRPr sz="1000"/>
            </a:lvl6pPr>
            <a:lvl7pPr>
              <a:defRPr sz="1000"/>
            </a:lvl7pPr>
            <a:lvl8pPr>
              <a:defRPr sz="1000"/>
            </a:lvl8pPr>
            <a:lvl9pPr>
              <a:defRPr sz="1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3660460" y="840106"/>
            <a:ext cx="3180397" cy="2376131"/>
          </a:xfrm>
        </p:spPr>
        <p:txBody>
          <a:bodyPr/>
          <a:lstStyle>
            <a:lvl1pPr>
              <a:defRPr sz="1700"/>
            </a:lvl1pPr>
            <a:lvl2pPr>
              <a:defRPr sz="1400"/>
            </a:lvl2pPr>
            <a:lvl3pPr>
              <a:defRPr sz="1200"/>
            </a:lvl3pPr>
            <a:lvl4pPr>
              <a:defRPr sz="1000"/>
            </a:lvl4pPr>
            <a:lvl5pPr>
              <a:defRPr sz="1000"/>
            </a:lvl5pPr>
            <a:lvl6pPr>
              <a:defRPr sz="1000"/>
            </a:lvl6pPr>
            <a:lvl7pPr>
              <a:defRPr sz="1000"/>
            </a:lvl7pPr>
            <a:lvl8pPr>
              <a:defRPr sz="1000"/>
            </a:lvl8pPr>
            <a:lvl9pPr>
              <a:defRPr sz="1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E3C4B-9CBA-47E8-942C-75572BA24127}" type="datetimeFigureOut">
              <a:rPr lang="de-DE" smtClean="0"/>
              <a:t>16.06.2012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323DD-DA1B-4A36-AA6C-4237706A7C3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607331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60048" y="805936"/>
            <a:ext cx="3181647" cy="335875"/>
          </a:xfrm>
        </p:spPr>
        <p:txBody>
          <a:bodyPr anchor="b"/>
          <a:lstStyle>
            <a:lvl1pPr marL="0" indent="0">
              <a:buNone/>
              <a:defRPr sz="1400" b="1"/>
            </a:lvl1pPr>
            <a:lvl2pPr marL="265710" indent="0">
              <a:buNone/>
              <a:defRPr sz="1200" b="1"/>
            </a:lvl2pPr>
            <a:lvl3pPr marL="531420" indent="0">
              <a:buNone/>
              <a:defRPr sz="1000" b="1"/>
            </a:lvl3pPr>
            <a:lvl4pPr marL="797131" indent="0">
              <a:buNone/>
              <a:defRPr sz="900" b="1"/>
            </a:lvl4pPr>
            <a:lvl5pPr marL="1062840" indent="0">
              <a:buNone/>
              <a:defRPr sz="900" b="1"/>
            </a:lvl5pPr>
            <a:lvl6pPr marL="1328551" indent="0">
              <a:buNone/>
              <a:defRPr sz="900" b="1"/>
            </a:lvl6pPr>
            <a:lvl7pPr marL="1594261" indent="0">
              <a:buNone/>
              <a:defRPr sz="900" b="1"/>
            </a:lvl7pPr>
            <a:lvl8pPr marL="1859971" indent="0">
              <a:buNone/>
              <a:defRPr sz="900" b="1"/>
            </a:lvl8pPr>
            <a:lvl9pPr marL="2125681" indent="0">
              <a:buNone/>
              <a:defRPr sz="9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360048" y="1141811"/>
            <a:ext cx="3181647" cy="2074426"/>
          </a:xfrm>
        </p:spPr>
        <p:txBody>
          <a:bodyPr/>
          <a:lstStyle>
            <a:lvl1pPr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lvl6pPr>
              <a:defRPr sz="900"/>
            </a:lvl6pPr>
            <a:lvl7pPr>
              <a:defRPr sz="900"/>
            </a:lvl7pPr>
            <a:lvl8pPr>
              <a:defRPr sz="900"/>
            </a:lvl8pPr>
            <a:lvl9pPr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3657959" y="805936"/>
            <a:ext cx="3182899" cy="335875"/>
          </a:xfrm>
        </p:spPr>
        <p:txBody>
          <a:bodyPr anchor="b"/>
          <a:lstStyle>
            <a:lvl1pPr marL="0" indent="0">
              <a:buNone/>
              <a:defRPr sz="1400" b="1"/>
            </a:lvl1pPr>
            <a:lvl2pPr marL="265710" indent="0">
              <a:buNone/>
              <a:defRPr sz="1200" b="1"/>
            </a:lvl2pPr>
            <a:lvl3pPr marL="531420" indent="0">
              <a:buNone/>
              <a:defRPr sz="1000" b="1"/>
            </a:lvl3pPr>
            <a:lvl4pPr marL="797131" indent="0">
              <a:buNone/>
              <a:defRPr sz="900" b="1"/>
            </a:lvl4pPr>
            <a:lvl5pPr marL="1062840" indent="0">
              <a:buNone/>
              <a:defRPr sz="900" b="1"/>
            </a:lvl5pPr>
            <a:lvl6pPr marL="1328551" indent="0">
              <a:buNone/>
              <a:defRPr sz="900" b="1"/>
            </a:lvl6pPr>
            <a:lvl7pPr marL="1594261" indent="0">
              <a:buNone/>
              <a:defRPr sz="900" b="1"/>
            </a:lvl7pPr>
            <a:lvl8pPr marL="1859971" indent="0">
              <a:buNone/>
              <a:defRPr sz="900" b="1"/>
            </a:lvl8pPr>
            <a:lvl9pPr marL="2125681" indent="0">
              <a:buNone/>
              <a:defRPr sz="9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3657959" y="1141811"/>
            <a:ext cx="3182899" cy="2074426"/>
          </a:xfrm>
        </p:spPr>
        <p:txBody>
          <a:bodyPr/>
          <a:lstStyle>
            <a:lvl1pPr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lvl6pPr>
              <a:defRPr sz="900"/>
            </a:lvl6pPr>
            <a:lvl7pPr>
              <a:defRPr sz="900"/>
            </a:lvl7pPr>
            <a:lvl8pPr>
              <a:defRPr sz="900"/>
            </a:lvl8pPr>
            <a:lvl9pPr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E3C4B-9CBA-47E8-942C-75572BA24127}" type="datetimeFigureOut">
              <a:rPr lang="de-DE" smtClean="0"/>
              <a:t>16.06.2012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323DD-DA1B-4A36-AA6C-4237706A7C3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010915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E3C4B-9CBA-47E8-942C-75572BA24127}" type="datetimeFigureOut">
              <a:rPr lang="de-DE" smtClean="0"/>
              <a:t>16.06.2012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323DD-DA1B-4A36-AA6C-4237706A7C3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727260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E3C4B-9CBA-47E8-942C-75572BA24127}" type="datetimeFigureOut">
              <a:rPr lang="de-DE" smtClean="0"/>
              <a:t>16.06.2012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323DD-DA1B-4A36-AA6C-4237706A7C3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13501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60048" y="143352"/>
            <a:ext cx="2369047" cy="610076"/>
          </a:xfrm>
        </p:spPr>
        <p:txBody>
          <a:bodyPr anchor="b"/>
          <a:lstStyle>
            <a:lvl1pPr algn="l">
              <a:defRPr sz="12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815354" y="143352"/>
            <a:ext cx="4025503" cy="3072884"/>
          </a:xfrm>
        </p:spPr>
        <p:txBody>
          <a:bodyPr/>
          <a:lstStyle>
            <a:lvl1pPr>
              <a:defRPr sz="1900"/>
            </a:lvl1pPr>
            <a:lvl2pPr>
              <a:defRPr sz="17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360048" y="753428"/>
            <a:ext cx="2369047" cy="2462808"/>
          </a:xfrm>
        </p:spPr>
        <p:txBody>
          <a:bodyPr/>
          <a:lstStyle>
            <a:lvl1pPr marL="0" indent="0">
              <a:buNone/>
              <a:defRPr sz="800"/>
            </a:lvl1pPr>
            <a:lvl2pPr marL="265710" indent="0">
              <a:buNone/>
              <a:defRPr sz="700"/>
            </a:lvl2pPr>
            <a:lvl3pPr marL="531420" indent="0">
              <a:buNone/>
              <a:defRPr sz="600"/>
            </a:lvl3pPr>
            <a:lvl4pPr marL="797131" indent="0">
              <a:buNone/>
              <a:defRPr sz="500"/>
            </a:lvl4pPr>
            <a:lvl5pPr marL="1062840" indent="0">
              <a:buNone/>
              <a:defRPr sz="500"/>
            </a:lvl5pPr>
            <a:lvl6pPr marL="1328551" indent="0">
              <a:buNone/>
              <a:defRPr sz="500"/>
            </a:lvl6pPr>
            <a:lvl7pPr marL="1594261" indent="0">
              <a:buNone/>
              <a:defRPr sz="500"/>
            </a:lvl7pPr>
            <a:lvl8pPr marL="1859971" indent="0">
              <a:buNone/>
              <a:defRPr sz="500"/>
            </a:lvl8pPr>
            <a:lvl9pPr marL="2125681" indent="0">
              <a:buNone/>
              <a:defRPr sz="5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E3C4B-9CBA-47E8-942C-75572BA24127}" type="datetimeFigureOut">
              <a:rPr lang="de-DE" smtClean="0"/>
              <a:t>16.06.2012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323DD-DA1B-4A36-AA6C-4237706A7C3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186179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411430" y="2520317"/>
            <a:ext cx="4320540" cy="297537"/>
          </a:xfrm>
        </p:spPr>
        <p:txBody>
          <a:bodyPr anchor="b"/>
          <a:lstStyle>
            <a:lvl1pPr algn="l">
              <a:defRPr sz="12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411430" y="321708"/>
            <a:ext cx="4320540" cy="2160270"/>
          </a:xfrm>
        </p:spPr>
        <p:txBody>
          <a:bodyPr/>
          <a:lstStyle>
            <a:lvl1pPr marL="0" indent="0">
              <a:buNone/>
              <a:defRPr sz="1900"/>
            </a:lvl1pPr>
            <a:lvl2pPr marL="265710" indent="0">
              <a:buNone/>
              <a:defRPr sz="1700"/>
            </a:lvl2pPr>
            <a:lvl3pPr marL="531420" indent="0">
              <a:buNone/>
              <a:defRPr sz="1400"/>
            </a:lvl3pPr>
            <a:lvl4pPr marL="797131" indent="0">
              <a:buNone/>
              <a:defRPr sz="1200"/>
            </a:lvl4pPr>
            <a:lvl5pPr marL="1062840" indent="0">
              <a:buNone/>
              <a:defRPr sz="1200"/>
            </a:lvl5pPr>
            <a:lvl6pPr marL="1328551" indent="0">
              <a:buNone/>
              <a:defRPr sz="1200"/>
            </a:lvl6pPr>
            <a:lvl7pPr marL="1594261" indent="0">
              <a:buNone/>
              <a:defRPr sz="1200"/>
            </a:lvl7pPr>
            <a:lvl8pPr marL="1859971" indent="0">
              <a:buNone/>
              <a:defRPr sz="1200"/>
            </a:lvl8pPr>
            <a:lvl9pPr marL="2125681" indent="0">
              <a:buNone/>
              <a:defRPr sz="12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411430" y="2817854"/>
            <a:ext cx="4320540" cy="422553"/>
          </a:xfrm>
        </p:spPr>
        <p:txBody>
          <a:bodyPr/>
          <a:lstStyle>
            <a:lvl1pPr marL="0" indent="0">
              <a:buNone/>
              <a:defRPr sz="800"/>
            </a:lvl1pPr>
            <a:lvl2pPr marL="265710" indent="0">
              <a:buNone/>
              <a:defRPr sz="700"/>
            </a:lvl2pPr>
            <a:lvl3pPr marL="531420" indent="0">
              <a:buNone/>
              <a:defRPr sz="600"/>
            </a:lvl3pPr>
            <a:lvl4pPr marL="797131" indent="0">
              <a:buNone/>
              <a:defRPr sz="500"/>
            </a:lvl4pPr>
            <a:lvl5pPr marL="1062840" indent="0">
              <a:buNone/>
              <a:defRPr sz="500"/>
            </a:lvl5pPr>
            <a:lvl6pPr marL="1328551" indent="0">
              <a:buNone/>
              <a:defRPr sz="500"/>
            </a:lvl6pPr>
            <a:lvl7pPr marL="1594261" indent="0">
              <a:buNone/>
              <a:defRPr sz="500"/>
            </a:lvl7pPr>
            <a:lvl8pPr marL="1859971" indent="0">
              <a:buNone/>
              <a:defRPr sz="500"/>
            </a:lvl8pPr>
            <a:lvl9pPr marL="2125681" indent="0">
              <a:buNone/>
              <a:defRPr sz="5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E3C4B-9CBA-47E8-942C-75572BA24127}" type="datetimeFigureOut">
              <a:rPr lang="de-DE" smtClean="0"/>
              <a:t>16.06.2012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323DD-DA1B-4A36-AA6C-4237706A7C3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192780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360046" y="144186"/>
            <a:ext cx="6480811" cy="600075"/>
          </a:xfrm>
          <a:prstGeom prst="rect">
            <a:avLst/>
          </a:prstGeom>
        </p:spPr>
        <p:txBody>
          <a:bodyPr vert="horz" lIns="53142" tIns="26571" rIns="53142" bIns="26571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60046" y="840106"/>
            <a:ext cx="6480811" cy="2376131"/>
          </a:xfrm>
          <a:prstGeom prst="rect">
            <a:avLst/>
          </a:prstGeom>
        </p:spPr>
        <p:txBody>
          <a:bodyPr vert="horz" lIns="53142" tIns="26571" rIns="53142" bIns="26571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360047" y="3337086"/>
            <a:ext cx="1680210" cy="191691"/>
          </a:xfrm>
          <a:prstGeom prst="rect">
            <a:avLst/>
          </a:prstGeom>
        </p:spPr>
        <p:txBody>
          <a:bodyPr vert="horz" lIns="53142" tIns="26571" rIns="53142" bIns="26571" rtlCol="0" anchor="ctr"/>
          <a:lstStyle>
            <a:lvl1pPr algn="l">
              <a:defRPr sz="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AE3C4B-9CBA-47E8-942C-75572BA24127}" type="datetimeFigureOut">
              <a:rPr lang="de-DE" smtClean="0"/>
              <a:t>16.06.2012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2460308" y="3337086"/>
            <a:ext cx="2280286" cy="191691"/>
          </a:xfrm>
          <a:prstGeom prst="rect">
            <a:avLst/>
          </a:prstGeom>
        </p:spPr>
        <p:txBody>
          <a:bodyPr vert="horz" lIns="53142" tIns="26571" rIns="53142" bIns="26571" rtlCol="0" anchor="ctr"/>
          <a:lstStyle>
            <a:lvl1pPr algn="ctr">
              <a:defRPr sz="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5160647" y="3337086"/>
            <a:ext cx="1680210" cy="191691"/>
          </a:xfrm>
          <a:prstGeom prst="rect">
            <a:avLst/>
          </a:prstGeom>
        </p:spPr>
        <p:txBody>
          <a:bodyPr vert="horz" lIns="53142" tIns="26571" rIns="53142" bIns="26571" rtlCol="0" anchor="ctr"/>
          <a:lstStyle>
            <a:lvl1pPr algn="r">
              <a:defRPr sz="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3323DD-DA1B-4A36-AA6C-4237706A7C3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463777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531420" rtl="0" eaLnBrk="1" latinLnBrk="0" hangingPunct="1">
        <a:spcBef>
          <a:spcPct val="0"/>
        </a:spcBef>
        <a:buNone/>
        <a:defRPr sz="2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9283" indent="-199283" algn="l" defTabSz="531420" rtl="0" eaLnBrk="1" latinLnBrk="0" hangingPunct="1">
        <a:spcBef>
          <a:spcPct val="20000"/>
        </a:spcBef>
        <a:buFont typeface="Arial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1pPr>
      <a:lvl2pPr marL="431779" indent="-166069" algn="l" defTabSz="531420" rtl="0" eaLnBrk="1" latinLnBrk="0" hangingPunct="1">
        <a:spcBef>
          <a:spcPct val="20000"/>
        </a:spcBef>
        <a:buFont typeface="Arial" pitchFamily="34" charset="0"/>
        <a:buChar char="–"/>
        <a:defRPr sz="1700" kern="1200">
          <a:solidFill>
            <a:schemeClr val="tx1"/>
          </a:solidFill>
          <a:latin typeface="+mn-lt"/>
          <a:ea typeface="+mn-ea"/>
          <a:cs typeface="+mn-cs"/>
        </a:defRPr>
      </a:lvl2pPr>
      <a:lvl3pPr marL="664276" indent="-132855" algn="l" defTabSz="531420" rtl="0" eaLnBrk="1" latinLnBrk="0" hangingPunct="1">
        <a:spcBef>
          <a:spcPct val="20000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929985" indent="-132855" algn="l" defTabSz="531420" rtl="0" eaLnBrk="1" latinLnBrk="0" hangingPunct="1">
        <a:spcBef>
          <a:spcPct val="20000"/>
        </a:spcBef>
        <a:buFont typeface="Arial" pitchFamily="34" charset="0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195696" indent="-132855" algn="l" defTabSz="531420" rtl="0" eaLnBrk="1" latinLnBrk="0" hangingPunct="1">
        <a:spcBef>
          <a:spcPct val="20000"/>
        </a:spcBef>
        <a:buFont typeface="Arial" pitchFamily="34" charset="0"/>
        <a:buChar char="»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461405" indent="-132855" algn="l" defTabSz="531420" rtl="0" eaLnBrk="1" latinLnBrk="0" hangingPunct="1">
        <a:spcBef>
          <a:spcPct val="20000"/>
        </a:spcBef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727116" indent="-132855" algn="l" defTabSz="531420" rtl="0" eaLnBrk="1" latinLnBrk="0" hangingPunct="1">
        <a:spcBef>
          <a:spcPct val="20000"/>
        </a:spcBef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1992826" indent="-132855" algn="l" defTabSz="531420" rtl="0" eaLnBrk="1" latinLnBrk="0" hangingPunct="1">
        <a:spcBef>
          <a:spcPct val="20000"/>
        </a:spcBef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258536" indent="-132855" algn="l" defTabSz="531420" rtl="0" eaLnBrk="1" latinLnBrk="0" hangingPunct="1">
        <a:spcBef>
          <a:spcPct val="20000"/>
        </a:spcBef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531420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1pPr>
      <a:lvl2pPr marL="265710" algn="l" defTabSz="531420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2pPr>
      <a:lvl3pPr marL="531420" algn="l" defTabSz="531420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3pPr>
      <a:lvl4pPr marL="797131" algn="l" defTabSz="531420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4pPr>
      <a:lvl5pPr marL="1062840" algn="l" defTabSz="531420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5pPr>
      <a:lvl6pPr marL="1328551" algn="l" defTabSz="531420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6pPr>
      <a:lvl7pPr marL="1594261" algn="l" defTabSz="531420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7pPr>
      <a:lvl8pPr marL="1859971" algn="l" defTabSz="531420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8pPr>
      <a:lvl9pPr marL="2125681" algn="l" defTabSz="531420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Group 24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65098920"/>
              </p:ext>
            </p:extLst>
          </p:nvPr>
        </p:nvGraphicFramePr>
        <p:xfrm>
          <a:off x="32245" y="34265"/>
          <a:ext cx="7128792" cy="2926080"/>
        </p:xfrm>
        <a:graphic>
          <a:graphicData uri="http://schemas.openxmlformats.org/drawingml/2006/table">
            <a:tbl>
              <a:tblPr/>
              <a:tblGrid>
                <a:gridCol w="1810512"/>
                <a:gridCol w="827141"/>
                <a:gridCol w="784167"/>
                <a:gridCol w="855455"/>
                <a:gridCol w="998031"/>
                <a:gridCol w="855455"/>
                <a:gridCol w="998031"/>
              </a:tblGrid>
              <a:tr h="1714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Test</a:t>
                      </a:r>
                    </a:p>
                  </a:txBody>
                  <a:tcPr marL="90000" marR="90000" marT="0" marB="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T1</a:t>
                      </a:r>
                    </a:p>
                  </a:txBody>
                  <a:tcPr marL="90000" marR="9000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T2</a:t>
                      </a:r>
                    </a:p>
                  </a:txBody>
                  <a:tcPr marL="90000" marR="9000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T3</a:t>
                      </a:r>
                    </a:p>
                  </a:txBody>
                  <a:tcPr marL="90000" marR="9000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T1+T2</a:t>
                      </a:r>
                    </a:p>
                  </a:txBody>
                  <a:tcPr marL="90000" marR="9000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T4</a:t>
                      </a:r>
                    </a:p>
                  </a:txBody>
                  <a:tcPr marL="90000" marR="9000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T2+T4</a:t>
                      </a:r>
                    </a:p>
                  </a:txBody>
                  <a:tcPr marL="90000" marR="9000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714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etter Gothic" pitchFamily="49" charset="0"/>
                          <a:cs typeface="Arial" charset="0"/>
                        </a:rPr>
                        <a:t>score</a:t>
                      </a:r>
                    </a:p>
                  </a:txBody>
                  <a:tcPr marL="90000" marR="90000" marT="0" marB="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2601</a:t>
                      </a:r>
                    </a:p>
                  </a:txBody>
                  <a:tcPr marL="90000" marR="9000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900</a:t>
                      </a:r>
                    </a:p>
                  </a:txBody>
                  <a:tcPr marL="90000" marR="9000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2600</a:t>
                      </a:r>
                    </a:p>
                  </a:txBody>
                  <a:tcPr marL="90000" marR="9000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90000" marR="9000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2601</a:t>
                      </a:r>
                    </a:p>
                  </a:txBody>
                  <a:tcPr marL="90000" marR="9000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90000" marR="9000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77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etter Gothic" pitchFamily="49" charset="0"/>
                          <a:cs typeface="Arial" charset="0"/>
                        </a:rPr>
                        <a:t>alt</a:t>
                      </a:r>
                    </a:p>
                  </a:txBody>
                  <a:tcPr marL="90000" marR="90000" marT="0" marB="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43</a:t>
                      </a:r>
                    </a:p>
                  </a:txBody>
                  <a:tcPr marL="90000" marR="9000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43</a:t>
                      </a:r>
                    </a:p>
                  </a:txBody>
                  <a:tcPr marL="90000" marR="9000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88</a:t>
                      </a:r>
                    </a:p>
                  </a:txBody>
                  <a:tcPr marL="90000" marR="9000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90000" marR="9000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42</a:t>
                      </a:r>
                    </a:p>
                  </a:txBody>
                  <a:tcPr marL="90000" marR="9000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90000" marR="9000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714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etter Gothic" pitchFamily="49" charset="0"/>
                          <a:cs typeface="Arial" charset="0"/>
                        </a:rPr>
                        <a:t>ergebnis</a:t>
                      </a:r>
                    </a:p>
                  </a:txBody>
                  <a:tcPr marL="90000" marR="90000" marT="0" marB="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30</a:t>
                      </a:r>
                    </a:p>
                  </a:txBody>
                  <a:tcPr marL="90000" marR="9000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5</a:t>
                      </a:r>
                    </a:p>
                  </a:txBody>
                  <a:tcPr marL="90000" marR="9000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15</a:t>
                      </a:r>
                    </a:p>
                  </a:txBody>
                  <a:tcPr marL="90000" marR="9000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90000" marR="9000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20</a:t>
                      </a:r>
                    </a:p>
                  </a:txBody>
                  <a:tcPr marL="90000" marR="9000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90000" marR="9000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714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etter Gothic" pitchFamily="49" charset="0"/>
                        <a:cs typeface="Arial" charset="0"/>
                      </a:endParaRPr>
                    </a:p>
                  </a:txBody>
                  <a:tcPr marL="90000" marR="90000" marT="0" marB="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90000" marR="9000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90000" marR="9000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90000" marR="9000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90000" marR="9000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90000" marR="9000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90000" marR="9000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714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etter Gothic" pitchFamily="49" charset="0"/>
                          <a:cs typeface="Arial" charset="0"/>
                        </a:rPr>
                        <a:t>score &gt; 2600</a:t>
                      </a:r>
                    </a:p>
                  </a:txBody>
                  <a:tcPr marL="90000" marR="90000" marT="0" marB="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t</a:t>
                      </a:r>
                    </a:p>
                  </a:txBody>
                  <a:tcPr marL="90000" marR="9000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f</a:t>
                      </a:r>
                    </a:p>
                  </a:txBody>
                  <a:tcPr marL="90000" marR="9000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f</a:t>
                      </a:r>
                    </a:p>
                  </a:txBody>
                  <a:tcPr marL="90000" marR="9000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t f</a:t>
                      </a:r>
                    </a:p>
                  </a:txBody>
                  <a:tcPr marL="90000" marR="9000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t</a:t>
                      </a:r>
                    </a:p>
                  </a:txBody>
                  <a:tcPr marL="90000" marR="9000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f t</a:t>
                      </a:r>
                    </a:p>
                  </a:txBody>
                  <a:tcPr marL="90000" marR="9000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714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etter Gothic" pitchFamily="49" charset="0"/>
                          <a:cs typeface="Arial" charset="0"/>
                        </a:rPr>
                        <a:t>alt &gt; 42 </a:t>
                      </a:r>
                    </a:p>
                  </a:txBody>
                  <a:tcPr marL="90000" marR="90000" marT="0" marB="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t</a:t>
                      </a:r>
                    </a:p>
                  </a:txBody>
                  <a:tcPr marL="90000" marR="9000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t</a:t>
                      </a:r>
                    </a:p>
                  </a:txBody>
                  <a:tcPr marL="90000" marR="9000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t</a:t>
                      </a:r>
                    </a:p>
                  </a:txBody>
                  <a:tcPr marL="90000" marR="9000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t</a:t>
                      </a:r>
                    </a:p>
                  </a:txBody>
                  <a:tcPr marL="90000" marR="9000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f</a:t>
                      </a:r>
                    </a:p>
                  </a:txBody>
                  <a:tcPr marL="90000" marR="9000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t f</a:t>
                      </a:r>
                    </a:p>
                  </a:txBody>
                  <a:tcPr marL="90000" marR="9000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714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etter Gothic" pitchFamily="49" charset="0"/>
                          <a:cs typeface="Arial" charset="0"/>
                        </a:rPr>
                        <a:t>score &gt; 900</a:t>
                      </a:r>
                    </a:p>
                  </a:txBody>
                  <a:tcPr marL="90000" marR="90000" marT="0" marB="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t</a:t>
                      </a:r>
                    </a:p>
                  </a:txBody>
                  <a:tcPr marL="90000" marR="9000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f</a:t>
                      </a:r>
                    </a:p>
                  </a:txBody>
                  <a:tcPr marL="90000" marR="9000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t</a:t>
                      </a:r>
                    </a:p>
                  </a:txBody>
                  <a:tcPr marL="90000" marR="9000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t f</a:t>
                      </a:r>
                    </a:p>
                  </a:txBody>
                  <a:tcPr marL="90000" marR="9000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t</a:t>
                      </a:r>
                    </a:p>
                  </a:txBody>
                  <a:tcPr marL="90000" marR="9000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f t</a:t>
                      </a:r>
                    </a:p>
                  </a:txBody>
                  <a:tcPr marL="90000" marR="9000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7" name="Group 25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19408446"/>
              </p:ext>
            </p:extLst>
          </p:nvPr>
        </p:nvGraphicFramePr>
        <p:xfrm>
          <a:off x="32245" y="3168377"/>
          <a:ext cx="7128792" cy="365760"/>
        </p:xfrm>
        <a:graphic>
          <a:graphicData uri="http://schemas.openxmlformats.org/drawingml/2006/table">
            <a:tbl>
              <a:tblPr/>
              <a:tblGrid>
                <a:gridCol w="1810512"/>
                <a:gridCol w="827141"/>
                <a:gridCol w="784167"/>
                <a:gridCol w="855455"/>
                <a:gridCol w="998031"/>
                <a:gridCol w="855455"/>
                <a:gridCol w="998031"/>
              </a:tblGrid>
              <a:tr h="1714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C2</a:t>
                      </a:r>
                    </a:p>
                  </a:txBody>
                  <a:tcPr marL="90000" marR="90000" marT="0" marB="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3/6</a:t>
                      </a:r>
                    </a:p>
                  </a:txBody>
                  <a:tcPr marL="90000" marR="9000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 3/6</a:t>
                      </a:r>
                    </a:p>
                  </a:txBody>
                  <a:tcPr marL="90000" marR="9000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3/6</a:t>
                      </a:r>
                    </a:p>
                  </a:txBody>
                  <a:tcPr marL="90000" marR="9000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5/6</a:t>
                      </a:r>
                    </a:p>
                  </a:txBody>
                  <a:tcPr marL="90000" marR="9000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3/6</a:t>
                      </a:r>
                    </a:p>
                  </a:txBody>
                  <a:tcPr marL="90000" marR="9000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6/6</a:t>
                      </a:r>
                    </a:p>
                  </a:txBody>
                  <a:tcPr marL="90000" marR="9000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34706806"/>
      </p:ext>
    </p:extLst>
  </p:cSld>
  <p:clrMapOvr>
    <a:masterClrMapping/>
  </p:clrMapOvr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62</Words>
  <Application>Microsoft Office PowerPoint</Application>
  <PresentationFormat>Benutzerdefiniert</PresentationFormat>
  <Paragraphs>50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Larissa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xx</dc:creator>
  <cp:lastModifiedBy>xx</cp:lastModifiedBy>
  <cp:revision>16</cp:revision>
  <dcterms:created xsi:type="dcterms:W3CDTF">2012-06-16T10:51:25Z</dcterms:created>
  <dcterms:modified xsi:type="dcterms:W3CDTF">2012-06-16T21:20:21Z</dcterms:modified>
</cp:coreProperties>
</file>