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8569325" cy="5400675"/>
  <p:notesSz cx="6858000" cy="9144000"/>
  <p:defaultTextStyle>
    <a:defPPr>
      <a:defRPr lang="de-DE"/>
    </a:defPPr>
    <a:lvl1pPr marL="0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275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549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824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309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1373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964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7922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6197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92" y="-102"/>
      </p:cViewPr>
      <p:guideLst>
        <p:guide orient="horz" pos="1701"/>
        <p:guide pos="26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700" y="1677709"/>
            <a:ext cx="7283926" cy="115764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85399" y="3060383"/>
            <a:ext cx="5998528" cy="13801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9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212761" y="216278"/>
            <a:ext cx="1928098" cy="460807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28466" y="216278"/>
            <a:ext cx="5641472" cy="460807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918" y="3470435"/>
            <a:ext cx="7283926" cy="1072634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918" y="2289038"/>
            <a:ext cx="7283926" cy="1181397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28468" y="1260158"/>
            <a:ext cx="3784785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56076" y="1260158"/>
            <a:ext cx="3784785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8" y="1208902"/>
            <a:ext cx="3786273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468" y="1712716"/>
            <a:ext cx="3786273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353100" y="1208902"/>
            <a:ext cx="3787761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353100" y="1712716"/>
            <a:ext cx="3787761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469" y="215028"/>
            <a:ext cx="2819249" cy="91511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0370" y="215028"/>
            <a:ext cx="4790491" cy="460932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8469" y="1130142"/>
            <a:ext cx="2819249" cy="3694212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9650" y="3780473"/>
            <a:ext cx="5141595" cy="44630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79650" y="482561"/>
            <a:ext cx="5141595" cy="3240405"/>
          </a:xfrm>
        </p:spPr>
        <p:txBody>
          <a:bodyPr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9650" y="4226779"/>
            <a:ext cx="5141595" cy="633829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8468" y="216277"/>
            <a:ext cx="7712393" cy="900113"/>
          </a:xfrm>
          <a:prstGeom prst="rect">
            <a:avLst/>
          </a:prstGeom>
        </p:spPr>
        <p:txBody>
          <a:bodyPr vert="horz" lIns="73655" tIns="36827" rIns="73655" bIns="3682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8" y="1260158"/>
            <a:ext cx="7712393" cy="3564196"/>
          </a:xfrm>
          <a:prstGeom prst="rect">
            <a:avLst/>
          </a:prstGeom>
        </p:spPr>
        <p:txBody>
          <a:bodyPr vert="horz" lIns="73655" tIns="36827" rIns="73655" bIns="3682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28468" y="5005627"/>
            <a:ext cx="1999509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927853" y="5005627"/>
            <a:ext cx="2713620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141352" y="5005627"/>
            <a:ext cx="1999509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6549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06" indent="-276206" algn="l" defTabSz="73654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446" indent="-230172" algn="l" defTabSz="736549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527050" y="343817"/>
            <a:ext cx="297815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public int max(int x, </a:t>
            </a:r>
          </a:p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               int y, </a:t>
            </a:r>
          </a:p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               int z){</a:t>
            </a:r>
          </a:p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  int max = 0;</a:t>
            </a:r>
          </a:p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  if (x&gt;z) </a:t>
            </a:r>
          </a:p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    max = x;</a:t>
            </a:r>
          </a:p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  if (y&gt;x) </a:t>
            </a:r>
          </a:p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    max = y;</a:t>
            </a:r>
          </a:p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  if (z&gt;y) </a:t>
            </a:r>
          </a:p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    max = z;</a:t>
            </a:r>
          </a:p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  return max;</a:t>
            </a:r>
          </a:p>
          <a:p>
            <a:pPr>
              <a:lnSpc>
                <a:spcPct val="100000"/>
              </a:lnSpc>
            </a:pPr>
            <a:r>
              <a:rPr lang="de-DE" sz="2000" b="1">
                <a:latin typeface="Letter Gothic" pitchFamily="49" charset="0"/>
              </a:rPr>
              <a:t>}</a:t>
            </a:r>
          </a:p>
          <a:p>
            <a:pPr>
              <a:lnSpc>
                <a:spcPct val="100000"/>
              </a:lnSpc>
            </a:pPr>
            <a:endParaRPr lang="de-DE" sz="2000" b="1">
              <a:latin typeface="Letter Gothic" pitchFamily="49" charset="0"/>
            </a:endParaRPr>
          </a:p>
        </p:txBody>
      </p:sp>
      <p:sp>
        <p:nvSpPr>
          <p:cNvPr id="61" name="Oval 5"/>
          <p:cNvSpPr>
            <a:spLocks noChangeArrowheads="1"/>
          </p:cNvSpPr>
          <p:nvPr/>
        </p:nvSpPr>
        <p:spPr bwMode="auto">
          <a:xfrm>
            <a:off x="5848350" y="57241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</a:t>
            </a:r>
          </a:p>
        </p:txBody>
      </p:sp>
      <p:sp>
        <p:nvSpPr>
          <p:cNvPr id="62" name="Oval 9"/>
          <p:cNvSpPr>
            <a:spLocks noChangeArrowheads="1"/>
          </p:cNvSpPr>
          <p:nvPr/>
        </p:nvSpPr>
        <p:spPr bwMode="auto">
          <a:xfrm>
            <a:off x="5848350" y="133441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1</a:t>
            </a:r>
          </a:p>
        </p:txBody>
      </p:sp>
      <p:sp>
        <p:nvSpPr>
          <p:cNvPr id="63" name="Oval 10"/>
          <p:cNvSpPr>
            <a:spLocks noChangeArrowheads="1"/>
          </p:cNvSpPr>
          <p:nvPr/>
        </p:nvSpPr>
        <p:spPr bwMode="auto">
          <a:xfrm>
            <a:off x="5238750" y="194401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64" name="Oval 11"/>
          <p:cNvSpPr>
            <a:spLocks noChangeArrowheads="1"/>
          </p:cNvSpPr>
          <p:nvPr/>
        </p:nvSpPr>
        <p:spPr bwMode="auto">
          <a:xfrm>
            <a:off x="5848350" y="247741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cxnSp>
        <p:nvCxnSpPr>
          <p:cNvPr id="65" name="AutoShape 12"/>
          <p:cNvCxnSpPr>
            <a:cxnSpLocks noChangeShapeType="1"/>
            <a:stCxn id="61" idx="4"/>
            <a:endCxn id="62" idx="0"/>
          </p:cNvCxnSpPr>
          <p:nvPr/>
        </p:nvCxnSpPr>
        <p:spPr bwMode="auto">
          <a:xfrm>
            <a:off x="6038850" y="962942"/>
            <a:ext cx="0" cy="361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AutoShape 16"/>
          <p:cNvCxnSpPr>
            <a:cxnSpLocks noChangeShapeType="1"/>
            <a:stCxn id="62" idx="3"/>
            <a:endCxn id="63" idx="0"/>
          </p:cNvCxnSpPr>
          <p:nvPr/>
        </p:nvCxnSpPr>
        <p:spPr bwMode="auto">
          <a:xfrm flipH="1">
            <a:off x="5429250" y="1669380"/>
            <a:ext cx="474663" cy="2651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AutoShape 18"/>
          <p:cNvCxnSpPr>
            <a:cxnSpLocks noChangeShapeType="1"/>
            <a:stCxn id="63" idx="4"/>
            <a:endCxn id="64" idx="1"/>
          </p:cNvCxnSpPr>
          <p:nvPr/>
        </p:nvCxnSpPr>
        <p:spPr bwMode="auto">
          <a:xfrm>
            <a:off x="5429250" y="2334542"/>
            <a:ext cx="474663" cy="1889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AutoShape 19"/>
          <p:cNvCxnSpPr>
            <a:cxnSpLocks noChangeShapeType="1"/>
            <a:stCxn id="62" idx="4"/>
            <a:endCxn id="64" idx="0"/>
          </p:cNvCxnSpPr>
          <p:nvPr/>
        </p:nvCxnSpPr>
        <p:spPr bwMode="auto">
          <a:xfrm>
            <a:off x="6038850" y="1724942"/>
            <a:ext cx="0" cy="742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Rectangle 20"/>
          <p:cNvSpPr>
            <a:spLocks noChangeArrowheads="1"/>
          </p:cNvSpPr>
          <p:nvPr/>
        </p:nvSpPr>
        <p:spPr bwMode="auto">
          <a:xfrm>
            <a:off x="6305550" y="551780"/>
            <a:ext cx="158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int max = 0</a:t>
            </a:r>
          </a:p>
        </p:txBody>
      </p:sp>
      <p:sp>
        <p:nvSpPr>
          <p:cNvPr id="70" name="Rectangle 21"/>
          <p:cNvSpPr>
            <a:spLocks noChangeArrowheads="1"/>
          </p:cNvSpPr>
          <p:nvPr/>
        </p:nvSpPr>
        <p:spPr bwMode="auto">
          <a:xfrm>
            <a:off x="6305550" y="1313780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(x&gt;z)</a:t>
            </a:r>
          </a:p>
        </p:txBody>
      </p:sp>
      <p:sp>
        <p:nvSpPr>
          <p:cNvPr id="71" name="Rectangle 22"/>
          <p:cNvSpPr>
            <a:spLocks noChangeArrowheads="1"/>
          </p:cNvSpPr>
          <p:nvPr/>
        </p:nvSpPr>
        <p:spPr bwMode="auto">
          <a:xfrm>
            <a:off x="4038600" y="1944017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x</a:t>
            </a:r>
          </a:p>
        </p:txBody>
      </p:sp>
      <p:sp>
        <p:nvSpPr>
          <p:cNvPr id="72" name="Rectangle 27"/>
          <p:cNvSpPr>
            <a:spLocks noChangeArrowheads="1"/>
          </p:cNvSpPr>
          <p:nvPr/>
        </p:nvSpPr>
        <p:spPr bwMode="auto">
          <a:xfrm>
            <a:off x="6248400" y="4853905"/>
            <a:ext cx="145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return max</a:t>
            </a:r>
          </a:p>
        </p:txBody>
      </p:sp>
      <p:cxnSp>
        <p:nvCxnSpPr>
          <p:cNvPr id="73" name="AutoShape 43"/>
          <p:cNvCxnSpPr>
            <a:cxnSpLocks noChangeShapeType="1"/>
            <a:endCxn id="61" idx="0"/>
          </p:cNvCxnSpPr>
          <p:nvPr/>
        </p:nvCxnSpPr>
        <p:spPr bwMode="auto">
          <a:xfrm flipH="1">
            <a:off x="6038850" y="343817"/>
            <a:ext cx="5715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Oval 44"/>
          <p:cNvSpPr>
            <a:spLocks noChangeArrowheads="1"/>
          </p:cNvSpPr>
          <p:nvPr/>
        </p:nvSpPr>
        <p:spPr bwMode="auto">
          <a:xfrm>
            <a:off x="5257800" y="308701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75" name="Oval 45"/>
          <p:cNvSpPr>
            <a:spLocks noChangeArrowheads="1"/>
          </p:cNvSpPr>
          <p:nvPr/>
        </p:nvSpPr>
        <p:spPr bwMode="auto">
          <a:xfrm>
            <a:off x="5867400" y="362041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cxnSp>
        <p:nvCxnSpPr>
          <p:cNvPr id="76" name="AutoShape 46"/>
          <p:cNvCxnSpPr>
            <a:cxnSpLocks noChangeShapeType="1"/>
            <a:stCxn id="64" idx="3"/>
            <a:endCxn id="74" idx="0"/>
          </p:cNvCxnSpPr>
          <p:nvPr/>
        </p:nvCxnSpPr>
        <p:spPr bwMode="auto">
          <a:xfrm flipH="1">
            <a:off x="5448300" y="2812380"/>
            <a:ext cx="455613" cy="2651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AutoShape 47"/>
          <p:cNvCxnSpPr>
            <a:cxnSpLocks noChangeShapeType="1"/>
            <a:stCxn id="74" idx="4"/>
            <a:endCxn id="75" idx="1"/>
          </p:cNvCxnSpPr>
          <p:nvPr/>
        </p:nvCxnSpPr>
        <p:spPr bwMode="auto">
          <a:xfrm>
            <a:off x="5448300" y="3477542"/>
            <a:ext cx="474663" cy="1889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AutoShape 48"/>
          <p:cNvCxnSpPr>
            <a:cxnSpLocks noChangeShapeType="1"/>
            <a:stCxn id="64" idx="4"/>
            <a:endCxn id="75" idx="0"/>
          </p:cNvCxnSpPr>
          <p:nvPr/>
        </p:nvCxnSpPr>
        <p:spPr bwMode="auto">
          <a:xfrm>
            <a:off x="6038850" y="2867942"/>
            <a:ext cx="19050" cy="7429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Oval 49"/>
          <p:cNvSpPr>
            <a:spLocks noChangeArrowheads="1"/>
          </p:cNvSpPr>
          <p:nvPr/>
        </p:nvSpPr>
        <p:spPr bwMode="auto">
          <a:xfrm>
            <a:off x="5257800" y="430621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sp>
        <p:nvSpPr>
          <p:cNvPr id="80" name="Oval 50"/>
          <p:cNvSpPr>
            <a:spLocks noChangeArrowheads="1"/>
          </p:cNvSpPr>
          <p:nvPr/>
        </p:nvSpPr>
        <p:spPr bwMode="auto">
          <a:xfrm>
            <a:off x="5867400" y="4839617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7</a:t>
            </a:r>
          </a:p>
        </p:txBody>
      </p:sp>
      <p:cxnSp>
        <p:nvCxnSpPr>
          <p:cNvPr id="81" name="AutoShape 51"/>
          <p:cNvCxnSpPr>
            <a:cxnSpLocks noChangeShapeType="1"/>
            <a:stCxn id="75" idx="3"/>
            <a:endCxn id="79" idx="0"/>
          </p:cNvCxnSpPr>
          <p:nvPr/>
        </p:nvCxnSpPr>
        <p:spPr bwMode="auto">
          <a:xfrm flipH="1">
            <a:off x="5448300" y="3955380"/>
            <a:ext cx="474663" cy="3413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AutoShape 52"/>
          <p:cNvCxnSpPr>
            <a:cxnSpLocks noChangeShapeType="1"/>
            <a:stCxn id="79" idx="4"/>
            <a:endCxn id="80" idx="1"/>
          </p:cNvCxnSpPr>
          <p:nvPr/>
        </p:nvCxnSpPr>
        <p:spPr bwMode="auto">
          <a:xfrm>
            <a:off x="5448300" y="4696742"/>
            <a:ext cx="474663" cy="1889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AutoShape 53"/>
          <p:cNvCxnSpPr>
            <a:cxnSpLocks noChangeShapeType="1"/>
            <a:stCxn id="75" idx="4"/>
            <a:endCxn id="80" idx="0"/>
          </p:cNvCxnSpPr>
          <p:nvPr/>
        </p:nvCxnSpPr>
        <p:spPr bwMode="auto">
          <a:xfrm>
            <a:off x="6057900" y="4010942"/>
            <a:ext cx="0" cy="819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Rectangle 54"/>
          <p:cNvSpPr>
            <a:spLocks noChangeArrowheads="1"/>
          </p:cNvSpPr>
          <p:nvPr/>
        </p:nvSpPr>
        <p:spPr bwMode="auto">
          <a:xfrm>
            <a:off x="4038600" y="3087017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y</a:t>
            </a:r>
          </a:p>
        </p:txBody>
      </p:sp>
      <p:sp>
        <p:nvSpPr>
          <p:cNvPr id="85" name="Rectangle 55"/>
          <p:cNvSpPr>
            <a:spLocks noChangeArrowheads="1"/>
          </p:cNvSpPr>
          <p:nvPr/>
        </p:nvSpPr>
        <p:spPr bwMode="auto">
          <a:xfrm>
            <a:off x="4038600" y="4320505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z</a:t>
            </a:r>
          </a:p>
        </p:txBody>
      </p:sp>
      <p:sp>
        <p:nvSpPr>
          <p:cNvPr id="86" name="Rectangle 56"/>
          <p:cNvSpPr>
            <a:spLocks noChangeArrowheads="1"/>
          </p:cNvSpPr>
          <p:nvPr/>
        </p:nvSpPr>
        <p:spPr bwMode="auto">
          <a:xfrm>
            <a:off x="6324600" y="2491705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(y&gt;x)</a:t>
            </a:r>
          </a:p>
        </p:txBody>
      </p:sp>
      <p:sp>
        <p:nvSpPr>
          <p:cNvPr id="87" name="Rectangle 57"/>
          <p:cNvSpPr>
            <a:spLocks noChangeArrowheads="1"/>
          </p:cNvSpPr>
          <p:nvPr/>
        </p:nvSpPr>
        <p:spPr bwMode="auto">
          <a:xfrm>
            <a:off x="6324600" y="3634705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(z&gt;y)</a:t>
            </a:r>
          </a:p>
        </p:txBody>
      </p: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Benutzerdefiniert</PresentationFormat>
  <Paragraphs>28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8</cp:revision>
  <dcterms:created xsi:type="dcterms:W3CDTF">2012-06-16T10:51:25Z</dcterms:created>
  <dcterms:modified xsi:type="dcterms:W3CDTF">2012-06-16T18:18:35Z</dcterms:modified>
</cp:coreProperties>
</file>