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43211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68" y="-420"/>
      </p:cViewPr>
      <p:guideLst>
        <p:guide orient="horz" pos="136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342365"/>
            <a:ext cx="7283926" cy="92625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2448666"/>
            <a:ext cx="5998528" cy="11043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173047"/>
            <a:ext cx="1928098" cy="36870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173047"/>
            <a:ext cx="5641472" cy="36870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2776756"/>
            <a:ext cx="7283926" cy="858233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1831499"/>
            <a:ext cx="7283926" cy="94525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6" y="1008274"/>
            <a:ext cx="3784785" cy="285177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4" y="1008274"/>
            <a:ext cx="3784785" cy="285177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6" y="967263"/>
            <a:ext cx="3786273" cy="40310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6" y="1370373"/>
            <a:ext cx="3786273" cy="248967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098" y="967263"/>
            <a:ext cx="3787761" cy="403109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098" y="1370373"/>
            <a:ext cx="3787761" cy="248967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7" y="172047"/>
            <a:ext cx="2819249" cy="73219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68" y="172047"/>
            <a:ext cx="4790491" cy="3688003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7" y="904246"/>
            <a:ext cx="2819249" cy="2955804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48" y="3024823"/>
            <a:ext cx="5141595" cy="3570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48" y="386105"/>
            <a:ext cx="5141595" cy="25927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48" y="3381920"/>
            <a:ext cx="5141595" cy="507138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6" y="173047"/>
            <a:ext cx="7712393" cy="720196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6" y="1008274"/>
            <a:ext cx="7712393" cy="285177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6" y="4005089"/>
            <a:ext cx="1999509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4005089"/>
            <a:ext cx="2713620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0" y="4005089"/>
            <a:ext cx="1999509" cy="230063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5"/>
          <p:cNvSpPr>
            <a:spLocks noChangeArrowheads="1"/>
          </p:cNvSpPr>
          <p:nvPr/>
        </p:nvSpPr>
        <p:spPr bwMode="auto">
          <a:xfrm>
            <a:off x="2480250" y="228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0</a:t>
            </a: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2480250" y="990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 dirty="0"/>
              <a:t>1</a:t>
            </a: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1870650" y="1752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2</a:t>
            </a:r>
          </a:p>
        </p:txBody>
      </p:sp>
      <p:sp>
        <p:nvSpPr>
          <p:cNvPr id="32" name="Oval 8"/>
          <p:cNvSpPr>
            <a:spLocks noChangeArrowheads="1"/>
          </p:cNvSpPr>
          <p:nvPr/>
        </p:nvSpPr>
        <p:spPr bwMode="auto">
          <a:xfrm>
            <a:off x="3089850" y="1752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3200"/>
              <a:t>3</a:t>
            </a:r>
          </a:p>
        </p:txBody>
      </p:sp>
      <p:sp>
        <p:nvSpPr>
          <p:cNvPr id="33" name="Oval 9"/>
          <p:cNvSpPr>
            <a:spLocks noChangeArrowheads="1"/>
          </p:cNvSpPr>
          <p:nvPr/>
        </p:nvSpPr>
        <p:spPr bwMode="auto">
          <a:xfrm>
            <a:off x="2480250" y="2514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4</a:t>
            </a:r>
          </a:p>
        </p:txBody>
      </p:sp>
      <p:sp>
        <p:nvSpPr>
          <p:cNvPr id="34" name="Oval 10"/>
          <p:cNvSpPr>
            <a:spLocks noChangeArrowheads="1"/>
          </p:cNvSpPr>
          <p:nvPr/>
        </p:nvSpPr>
        <p:spPr bwMode="auto">
          <a:xfrm>
            <a:off x="1870650" y="32769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5</a:t>
            </a:r>
          </a:p>
        </p:txBody>
      </p:sp>
      <p:sp>
        <p:nvSpPr>
          <p:cNvPr id="35" name="Oval 11"/>
          <p:cNvSpPr>
            <a:spLocks noChangeArrowheads="1"/>
          </p:cNvSpPr>
          <p:nvPr/>
        </p:nvSpPr>
        <p:spPr bwMode="auto">
          <a:xfrm>
            <a:off x="2480250" y="388654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6</a:t>
            </a:r>
          </a:p>
        </p:txBody>
      </p:sp>
      <p:cxnSp>
        <p:nvCxnSpPr>
          <p:cNvPr id="36" name="AutoShape 12"/>
          <p:cNvCxnSpPr>
            <a:cxnSpLocks noChangeShapeType="1"/>
            <a:stCxn id="29" idx="4"/>
            <a:endCxn id="30" idx="0"/>
          </p:cNvCxnSpPr>
          <p:nvPr/>
        </p:nvCxnSpPr>
        <p:spPr bwMode="auto">
          <a:xfrm>
            <a:off x="2670750" y="619472"/>
            <a:ext cx="0" cy="361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AutoShape 13"/>
          <p:cNvCxnSpPr>
            <a:cxnSpLocks noChangeShapeType="1"/>
            <a:stCxn id="30" idx="3"/>
            <a:endCxn id="31" idx="0"/>
          </p:cNvCxnSpPr>
          <p:nvPr/>
        </p:nvCxnSpPr>
        <p:spPr bwMode="auto">
          <a:xfrm flipH="1">
            <a:off x="2061150" y="1325910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AutoShape 14"/>
          <p:cNvCxnSpPr>
            <a:cxnSpLocks noChangeShapeType="1"/>
            <a:stCxn id="30" idx="5"/>
            <a:endCxn id="32" idx="0"/>
          </p:cNvCxnSpPr>
          <p:nvPr/>
        </p:nvCxnSpPr>
        <p:spPr bwMode="auto">
          <a:xfrm>
            <a:off x="2805688" y="1325910"/>
            <a:ext cx="474662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AutoShape 15"/>
          <p:cNvCxnSpPr>
            <a:cxnSpLocks noChangeShapeType="1"/>
            <a:stCxn id="31" idx="4"/>
            <a:endCxn id="33" idx="1"/>
          </p:cNvCxnSpPr>
          <p:nvPr/>
        </p:nvCxnSpPr>
        <p:spPr bwMode="auto">
          <a:xfrm>
            <a:off x="2061150" y="2143472"/>
            <a:ext cx="474663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AutoShape 16"/>
          <p:cNvCxnSpPr>
            <a:cxnSpLocks noChangeShapeType="1"/>
            <a:stCxn id="33" idx="3"/>
            <a:endCxn id="34" idx="0"/>
          </p:cNvCxnSpPr>
          <p:nvPr/>
        </p:nvCxnSpPr>
        <p:spPr bwMode="auto">
          <a:xfrm flipH="1">
            <a:off x="2061150" y="2849910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AutoShape 17"/>
          <p:cNvCxnSpPr>
            <a:cxnSpLocks noChangeShapeType="1"/>
            <a:stCxn id="32" idx="4"/>
            <a:endCxn id="33" idx="7"/>
          </p:cNvCxnSpPr>
          <p:nvPr/>
        </p:nvCxnSpPr>
        <p:spPr bwMode="auto">
          <a:xfrm flipH="1">
            <a:off x="2805688" y="2143472"/>
            <a:ext cx="474662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AutoShape 18"/>
          <p:cNvCxnSpPr>
            <a:cxnSpLocks noChangeShapeType="1"/>
            <a:stCxn id="34" idx="4"/>
            <a:endCxn id="35" idx="1"/>
          </p:cNvCxnSpPr>
          <p:nvPr/>
        </p:nvCxnSpPr>
        <p:spPr bwMode="auto">
          <a:xfrm>
            <a:off x="2061150" y="3667472"/>
            <a:ext cx="474663" cy="2651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AutoShape 19"/>
          <p:cNvCxnSpPr>
            <a:cxnSpLocks noChangeShapeType="1"/>
            <a:stCxn id="33" idx="4"/>
            <a:endCxn id="35" idx="0"/>
          </p:cNvCxnSpPr>
          <p:nvPr/>
        </p:nvCxnSpPr>
        <p:spPr bwMode="auto">
          <a:xfrm>
            <a:off x="2670750" y="2905472"/>
            <a:ext cx="0" cy="9715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2937450" y="208310"/>
            <a:ext cx="22365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 err="1">
                <a:latin typeface="Letter Gothic" pitchFamily="49" charset="0"/>
              </a:rPr>
              <a:t>int</a:t>
            </a:r>
            <a:r>
              <a:rPr lang="de-DE" sz="2000" b="1" dirty="0">
                <a:latin typeface="Letter Gothic" pitchFamily="49" charset="0"/>
              </a:rPr>
              <a:t> </a:t>
            </a:r>
            <a:r>
              <a:rPr lang="de-DE" sz="2000" b="1" dirty="0" err="1">
                <a:latin typeface="Letter Gothic" pitchFamily="49" charset="0"/>
              </a:rPr>
              <a:t>ergebnis</a:t>
            </a:r>
            <a:r>
              <a:rPr lang="de-DE" sz="2000" b="1" dirty="0">
                <a:latin typeface="Letter Gothic" pitchFamily="49" charset="0"/>
              </a:rPr>
              <a:t> = </a:t>
            </a:r>
            <a:r>
              <a:rPr lang="de-DE" sz="2000" b="1" dirty="0" smtClean="0">
                <a:latin typeface="Letter Gothic" pitchFamily="49" charset="0"/>
              </a:rPr>
              <a:t>0</a:t>
            </a:r>
            <a:endParaRPr lang="de-DE" sz="2000" b="1" dirty="0">
              <a:latin typeface="Letter Gothic" pitchFamily="49" charset="0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2937450" y="970310"/>
            <a:ext cx="236475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(score &gt; 2600)</a:t>
            </a: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-74777" y="1752947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ergebnis = 20</a:t>
            </a:r>
          </a:p>
        </p:txBody>
      </p:sp>
      <p:sp>
        <p:nvSpPr>
          <p:cNvPr id="47" name="Rectangle 23"/>
          <p:cNvSpPr>
            <a:spLocks noChangeArrowheads="1"/>
          </p:cNvSpPr>
          <p:nvPr/>
        </p:nvSpPr>
        <p:spPr bwMode="auto">
          <a:xfrm>
            <a:off x="3470850" y="1732310"/>
            <a:ext cx="17235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ergebnis = 5</a:t>
            </a: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2943800" y="2535585"/>
            <a:ext cx="24929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(alt &gt; 42</a:t>
            </a:r>
          </a:p>
          <a:p>
            <a:r>
              <a:rPr lang="de-DE" sz="2000" b="1">
                <a:latin typeface="Letter Gothic" pitchFamily="49" charset="0"/>
              </a:rPr>
              <a:t>    &amp; score &gt; 900)</a:t>
            </a: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-38964" y="3291235"/>
            <a:ext cx="19800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 err="1">
                <a:latin typeface="Letter Gothic" pitchFamily="49" charset="0"/>
              </a:rPr>
              <a:t>ergebnis</a:t>
            </a:r>
            <a:r>
              <a:rPr lang="de-DE" sz="2000" b="1" dirty="0">
                <a:latin typeface="Letter Gothic" pitchFamily="49" charset="0"/>
              </a:rPr>
              <a:t> += 10</a:t>
            </a: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2861250" y="3865910"/>
            <a:ext cx="21082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ergebnis</a:t>
            </a:r>
          </a:p>
        </p:txBody>
      </p:sp>
      <p:cxnSp>
        <p:nvCxnSpPr>
          <p:cNvPr id="51" name="AutoShape 43"/>
          <p:cNvCxnSpPr>
            <a:cxnSpLocks noChangeShapeType="1"/>
            <a:endCxn id="29" idx="0"/>
          </p:cNvCxnSpPr>
          <p:nvPr/>
        </p:nvCxnSpPr>
        <p:spPr bwMode="auto">
          <a:xfrm flipH="1">
            <a:off x="2670750" y="347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6893048" y="7561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01</a:t>
            </a:r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6283448" y="15181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2</a:t>
            </a:r>
          </a:p>
        </p:txBody>
      </p:sp>
      <p:sp>
        <p:nvSpPr>
          <p:cNvPr id="52" name="Oval 29"/>
          <p:cNvSpPr>
            <a:spLocks noChangeArrowheads="1"/>
          </p:cNvSpPr>
          <p:nvPr/>
        </p:nvSpPr>
        <p:spPr bwMode="auto">
          <a:xfrm>
            <a:off x="7502648" y="15181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3</a:t>
            </a:r>
          </a:p>
        </p:txBody>
      </p:sp>
      <p:sp>
        <p:nvSpPr>
          <p:cNvPr id="53" name="Oval 30"/>
          <p:cNvSpPr>
            <a:spLocks noChangeArrowheads="1"/>
          </p:cNvSpPr>
          <p:nvPr/>
        </p:nvSpPr>
        <p:spPr bwMode="auto">
          <a:xfrm>
            <a:off x="6893048" y="22801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4</a:t>
            </a:r>
          </a:p>
        </p:txBody>
      </p:sp>
      <p:sp>
        <p:nvSpPr>
          <p:cNvPr id="54" name="Oval 31"/>
          <p:cNvSpPr>
            <a:spLocks noChangeArrowheads="1"/>
          </p:cNvSpPr>
          <p:nvPr/>
        </p:nvSpPr>
        <p:spPr bwMode="auto">
          <a:xfrm>
            <a:off x="6283448" y="30421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5</a:t>
            </a:r>
          </a:p>
        </p:txBody>
      </p:sp>
      <p:sp>
        <p:nvSpPr>
          <p:cNvPr id="55" name="Oval 32"/>
          <p:cNvSpPr>
            <a:spLocks noChangeArrowheads="1"/>
          </p:cNvSpPr>
          <p:nvPr/>
        </p:nvSpPr>
        <p:spPr bwMode="auto">
          <a:xfrm>
            <a:off x="6893048" y="3651795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800"/>
              <a:t>6</a:t>
            </a:r>
          </a:p>
        </p:txBody>
      </p:sp>
      <p:cxnSp>
        <p:nvCxnSpPr>
          <p:cNvPr id="56" name="AutoShape 34"/>
          <p:cNvCxnSpPr>
            <a:cxnSpLocks noChangeShapeType="1"/>
            <a:stCxn id="26" idx="3"/>
            <a:endCxn id="27" idx="0"/>
          </p:cNvCxnSpPr>
          <p:nvPr/>
        </p:nvCxnSpPr>
        <p:spPr bwMode="auto">
          <a:xfrm flipH="1">
            <a:off x="6473948" y="1091158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AutoShape 35"/>
          <p:cNvCxnSpPr>
            <a:cxnSpLocks noChangeShapeType="1"/>
            <a:stCxn id="26" idx="5"/>
            <a:endCxn id="52" idx="0"/>
          </p:cNvCxnSpPr>
          <p:nvPr/>
        </p:nvCxnSpPr>
        <p:spPr bwMode="auto">
          <a:xfrm>
            <a:off x="7218486" y="1091158"/>
            <a:ext cx="474662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AutoShape 36"/>
          <p:cNvCxnSpPr>
            <a:cxnSpLocks noChangeShapeType="1"/>
            <a:stCxn id="27" idx="4"/>
            <a:endCxn id="53" idx="1"/>
          </p:cNvCxnSpPr>
          <p:nvPr/>
        </p:nvCxnSpPr>
        <p:spPr bwMode="auto">
          <a:xfrm>
            <a:off x="6473948" y="1908720"/>
            <a:ext cx="474663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AutoShape 37"/>
          <p:cNvCxnSpPr>
            <a:cxnSpLocks noChangeShapeType="1"/>
            <a:stCxn id="53" idx="3"/>
            <a:endCxn id="54" idx="0"/>
          </p:cNvCxnSpPr>
          <p:nvPr/>
        </p:nvCxnSpPr>
        <p:spPr bwMode="auto">
          <a:xfrm flipH="1">
            <a:off x="6473948" y="2615158"/>
            <a:ext cx="474663" cy="4175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AutoShape 38"/>
          <p:cNvCxnSpPr>
            <a:cxnSpLocks noChangeShapeType="1"/>
            <a:stCxn id="52" idx="4"/>
            <a:endCxn id="53" idx="7"/>
          </p:cNvCxnSpPr>
          <p:nvPr/>
        </p:nvCxnSpPr>
        <p:spPr bwMode="auto">
          <a:xfrm flipH="1">
            <a:off x="7218486" y="1908720"/>
            <a:ext cx="474662" cy="4175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AutoShape 39"/>
          <p:cNvCxnSpPr>
            <a:cxnSpLocks noChangeShapeType="1"/>
            <a:stCxn id="54" idx="4"/>
            <a:endCxn id="55" idx="1"/>
          </p:cNvCxnSpPr>
          <p:nvPr/>
        </p:nvCxnSpPr>
        <p:spPr bwMode="auto">
          <a:xfrm>
            <a:off x="6473948" y="3432720"/>
            <a:ext cx="474663" cy="2651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AutoShape 40"/>
          <p:cNvCxnSpPr>
            <a:cxnSpLocks noChangeShapeType="1"/>
            <a:stCxn id="53" idx="4"/>
            <a:endCxn id="55" idx="0"/>
          </p:cNvCxnSpPr>
          <p:nvPr/>
        </p:nvCxnSpPr>
        <p:spPr bwMode="auto">
          <a:xfrm>
            <a:off x="7083548" y="2670720"/>
            <a:ext cx="0" cy="9715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AutoShape 41"/>
          <p:cNvCxnSpPr>
            <a:cxnSpLocks noChangeShapeType="1"/>
            <a:endCxn id="26" idx="0"/>
          </p:cNvCxnSpPr>
          <p:nvPr/>
        </p:nvCxnSpPr>
        <p:spPr bwMode="auto">
          <a:xfrm flipH="1">
            <a:off x="7083548" y="527595"/>
            <a:ext cx="3810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5</cp:revision>
  <dcterms:created xsi:type="dcterms:W3CDTF">2012-06-16T10:51:25Z</dcterms:created>
  <dcterms:modified xsi:type="dcterms:W3CDTF">2012-06-16T11:10:52Z</dcterms:modified>
</cp:coreProperties>
</file>