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160588" cy="5040313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2898" y="-42"/>
      </p:cViewPr>
      <p:guideLst>
        <p:guide orient="horz" pos="1588"/>
        <p:guide pos="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044" y="1565764"/>
            <a:ext cx="1836500" cy="108040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4088" y="2856177"/>
            <a:ext cx="1512412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566427" y="201847"/>
            <a:ext cx="486132" cy="4300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8031" y="201847"/>
            <a:ext cx="1422387" cy="43006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672" y="3238869"/>
            <a:ext cx="1836500" cy="1001062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672" y="2136301"/>
            <a:ext cx="1836500" cy="110256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8029" y="1176073"/>
            <a:ext cx="954260" cy="332637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98299" y="1176073"/>
            <a:ext cx="954260" cy="332637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31" y="1128237"/>
            <a:ext cx="954635" cy="470195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8031" y="1598433"/>
            <a:ext cx="954635" cy="290401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97549" y="1128237"/>
            <a:ext cx="955010" cy="470195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97549" y="1598433"/>
            <a:ext cx="955010" cy="2904014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32" y="200681"/>
            <a:ext cx="710819" cy="85405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4732" y="200681"/>
            <a:ext cx="1207829" cy="430176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8032" y="1054733"/>
            <a:ext cx="710819" cy="3447714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492" y="3528220"/>
            <a:ext cx="1296353" cy="41652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3492" y="450362"/>
            <a:ext cx="1296353" cy="3024188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3492" y="3944746"/>
            <a:ext cx="1296353" cy="591537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32" y="201847"/>
            <a:ext cx="1944529" cy="840052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32" y="1176073"/>
            <a:ext cx="1944529" cy="3326374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8032" y="4671625"/>
            <a:ext cx="504137" cy="268351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38201" y="4671625"/>
            <a:ext cx="684186" cy="268351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48424" y="4671625"/>
            <a:ext cx="504137" cy="268351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80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uppieren 132"/>
          <p:cNvGrpSpPr/>
          <p:nvPr/>
        </p:nvGrpSpPr>
        <p:grpSpPr>
          <a:xfrm>
            <a:off x="72182" y="15428"/>
            <a:ext cx="2057400" cy="4953000"/>
            <a:chOff x="1676400" y="990600"/>
            <a:chExt cx="2057400" cy="4953000"/>
          </a:xfrm>
        </p:grpSpPr>
        <p:sp>
          <p:nvSpPr>
            <p:cNvPr id="134" name="Oval 4"/>
            <p:cNvSpPr>
              <a:spLocks noChangeArrowheads="1"/>
            </p:cNvSpPr>
            <p:nvPr/>
          </p:nvSpPr>
          <p:spPr bwMode="auto">
            <a:xfrm>
              <a:off x="1981200" y="990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0</a:t>
              </a:r>
            </a:p>
          </p:txBody>
        </p:sp>
        <p:sp>
          <p:nvSpPr>
            <p:cNvPr id="135" name="Oval 5"/>
            <p:cNvSpPr>
              <a:spLocks noChangeArrowheads="1"/>
            </p:cNvSpPr>
            <p:nvPr/>
          </p:nvSpPr>
          <p:spPr bwMode="auto">
            <a:xfrm>
              <a:off x="1981200" y="1752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1</a:t>
              </a:r>
            </a:p>
          </p:txBody>
        </p:sp>
        <p:cxnSp>
          <p:nvCxnSpPr>
            <p:cNvPr id="136" name="AutoShape 6"/>
            <p:cNvCxnSpPr>
              <a:cxnSpLocks noChangeShapeType="1"/>
              <a:stCxn id="134" idx="4"/>
              <a:endCxn id="135" idx="0"/>
            </p:cNvCxnSpPr>
            <p:nvPr/>
          </p:nvCxnSpPr>
          <p:spPr bwMode="auto">
            <a:xfrm>
              <a:off x="2171700" y="1381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7" name="Oval 7"/>
            <p:cNvSpPr>
              <a:spLocks noChangeArrowheads="1"/>
            </p:cNvSpPr>
            <p:nvPr/>
          </p:nvSpPr>
          <p:spPr bwMode="auto">
            <a:xfrm>
              <a:off x="1981200" y="2514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2</a:t>
              </a:r>
            </a:p>
          </p:txBody>
        </p:sp>
        <p:cxnSp>
          <p:nvCxnSpPr>
            <p:cNvPr id="138" name="AutoShape 8"/>
            <p:cNvCxnSpPr>
              <a:cxnSpLocks noChangeShapeType="1"/>
              <a:endCxn id="137" idx="0"/>
            </p:cNvCxnSpPr>
            <p:nvPr/>
          </p:nvCxnSpPr>
          <p:spPr bwMode="auto">
            <a:xfrm>
              <a:off x="2171700" y="2143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9" name="Oval 9"/>
            <p:cNvSpPr>
              <a:spLocks noChangeArrowheads="1"/>
            </p:cNvSpPr>
            <p:nvPr/>
          </p:nvSpPr>
          <p:spPr bwMode="auto">
            <a:xfrm>
              <a:off x="1981200" y="3276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3</a:t>
              </a:r>
            </a:p>
          </p:txBody>
        </p:sp>
        <p:cxnSp>
          <p:nvCxnSpPr>
            <p:cNvPr id="140" name="AutoShape 10"/>
            <p:cNvCxnSpPr>
              <a:cxnSpLocks noChangeShapeType="1"/>
              <a:endCxn id="139" idx="0"/>
            </p:cNvCxnSpPr>
            <p:nvPr/>
          </p:nvCxnSpPr>
          <p:spPr bwMode="auto">
            <a:xfrm>
              <a:off x="2171700" y="2905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1" name="Oval 11"/>
            <p:cNvSpPr>
              <a:spLocks noChangeArrowheads="1"/>
            </p:cNvSpPr>
            <p:nvPr/>
          </p:nvSpPr>
          <p:spPr bwMode="auto">
            <a:xfrm>
              <a:off x="1981200" y="4038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4</a:t>
              </a:r>
            </a:p>
          </p:txBody>
        </p:sp>
        <p:cxnSp>
          <p:nvCxnSpPr>
            <p:cNvPr id="142" name="AutoShape 12"/>
            <p:cNvCxnSpPr>
              <a:cxnSpLocks noChangeShapeType="1"/>
              <a:endCxn id="141" idx="0"/>
            </p:cNvCxnSpPr>
            <p:nvPr/>
          </p:nvCxnSpPr>
          <p:spPr bwMode="auto">
            <a:xfrm>
              <a:off x="2171700" y="3667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" name="Oval 13"/>
            <p:cNvSpPr>
              <a:spLocks noChangeArrowheads="1"/>
            </p:cNvSpPr>
            <p:nvPr/>
          </p:nvSpPr>
          <p:spPr bwMode="auto">
            <a:xfrm>
              <a:off x="1981200" y="4800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5</a:t>
              </a:r>
            </a:p>
          </p:txBody>
        </p:sp>
        <p:cxnSp>
          <p:nvCxnSpPr>
            <p:cNvPr id="144" name="AutoShape 14"/>
            <p:cNvCxnSpPr>
              <a:cxnSpLocks noChangeShapeType="1"/>
              <a:endCxn id="143" idx="0"/>
            </p:cNvCxnSpPr>
            <p:nvPr/>
          </p:nvCxnSpPr>
          <p:spPr bwMode="auto">
            <a:xfrm>
              <a:off x="2171700" y="4429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5" name="AutoShape 15"/>
            <p:cNvCxnSpPr>
              <a:cxnSpLocks noChangeShapeType="1"/>
              <a:stCxn id="134" idx="2"/>
            </p:cNvCxnSpPr>
            <p:nvPr/>
          </p:nvCxnSpPr>
          <p:spPr bwMode="auto">
            <a:xfrm flipH="1">
              <a:off x="1676400" y="1181100"/>
              <a:ext cx="295275" cy="3429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AutoShape 16"/>
            <p:cNvCxnSpPr>
              <a:cxnSpLocks noChangeShapeType="1"/>
              <a:stCxn id="139" idx="2"/>
            </p:cNvCxnSpPr>
            <p:nvPr/>
          </p:nvCxnSpPr>
          <p:spPr bwMode="auto">
            <a:xfrm flipH="1">
              <a:off x="1676400" y="3467100"/>
              <a:ext cx="295275" cy="3048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7" name="AutoShape 17"/>
            <p:cNvCxnSpPr>
              <a:cxnSpLocks noChangeShapeType="1"/>
              <a:endCxn id="143" idx="1"/>
            </p:cNvCxnSpPr>
            <p:nvPr/>
          </p:nvCxnSpPr>
          <p:spPr bwMode="auto">
            <a:xfrm>
              <a:off x="1676400" y="4572000"/>
              <a:ext cx="360363" cy="27463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8" name="Oval 18"/>
            <p:cNvSpPr>
              <a:spLocks noChangeArrowheads="1"/>
            </p:cNvSpPr>
            <p:nvPr/>
          </p:nvSpPr>
          <p:spPr bwMode="auto">
            <a:xfrm>
              <a:off x="1981200" y="5562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6</a:t>
              </a:r>
            </a:p>
          </p:txBody>
        </p:sp>
        <p:cxnSp>
          <p:nvCxnSpPr>
            <p:cNvPr id="149" name="AutoShape 19"/>
            <p:cNvCxnSpPr>
              <a:cxnSpLocks noChangeShapeType="1"/>
              <a:endCxn id="148" idx="0"/>
            </p:cNvCxnSpPr>
            <p:nvPr/>
          </p:nvCxnSpPr>
          <p:spPr bwMode="auto">
            <a:xfrm>
              <a:off x="2171700" y="5191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0" name="Oval 20"/>
            <p:cNvSpPr>
              <a:spLocks noChangeArrowheads="1"/>
            </p:cNvSpPr>
            <p:nvPr/>
          </p:nvSpPr>
          <p:spPr bwMode="auto">
            <a:xfrm>
              <a:off x="3352800" y="990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0</a:t>
              </a:r>
            </a:p>
          </p:txBody>
        </p:sp>
        <p:sp>
          <p:nvSpPr>
            <p:cNvPr id="151" name="Oval 21"/>
            <p:cNvSpPr>
              <a:spLocks noChangeArrowheads="1"/>
            </p:cNvSpPr>
            <p:nvPr/>
          </p:nvSpPr>
          <p:spPr bwMode="auto">
            <a:xfrm>
              <a:off x="3352800" y="1752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/>
                <a:t>123</a:t>
              </a:r>
            </a:p>
          </p:txBody>
        </p:sp>
        <p:cxnSp>
          <p:nvCxnSpPr>
            <p:cNvPr id="152" name="AutoShape 22"/>
            <p:cNvCxnSpPr>
              <a:cxnSpLocks noChangeShapeType="1"/>
              <a:stCxn id="150" idx="4"/>
              <a:endCxn id="151" idx="0"/>
            </p:cNvCxnSpPr>
            <p:nvPr/>
          </p:nvCxnSpPr>
          <p:spPr bwMode="auto">
            <a:xfrm>
              <a:off x="3543300" y="1381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" name="Oval 27"/>
            <p:cNvSpPr>
              <a:spLocks noChangeArrowheads="1"/>
            </p:cNvSpPr>
            <p:nvPr/>
          </p:nvSpPr>
          <p:spPr bwMode="auto">
            <a:xfrm>
              <a:off x="3352800" y="2514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4</a:t>
              </a:r>
            </a:p>
          </p:txBody>
        </p:sp>
        <p:cxnSp>
          <p:nvCxnSpPr>
            <p:cNvPr id="154" name="AutoShape 28"/>
            <p:cNvCxnSpPr>
              <a:cxnSpLocks noChangeShapeType="1"/>
              <a:endCxn id="153" idx="0"/>
            </p:cNvCxnSpPr>
            <p:nvPr/>
          </p:nvCxnSpPr>
          <p:spPr bwMode="auto">
            <a:xfrm>
              <a:off x="3543300" y="2143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5" name="Oval 29"/>
            <p:cNvSpPr>
              <a:spLocks noChangeArrowheads="1"/>
            </p:cNvSpPr>
            <p:nvPr/>
          </p:nvSpPr>
          <p:spPr bwMode="auto">
            <a:xfrm>
              <a:off x="3352800" y="3276600"/>
              <a:ext cx="381000" cy="381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de-DE" sz="2400"/>
                <a:t>56</a:t>
              </a:r>
            </a:p>
          </p:txBody>
        </p:sp>
        <p:cxnSp>
          <p:nvCxnSpPr>
            <p:cNvPr id="156" name="AutoShape 30"/>
            <p:cNvCxnSpPr>
              <a:cxnSpLocks noChangeShapeType="1"/>
              <a:endCxn id="155" idx="0"/>
            </p:cNvCxnSpPr>
            <p:nvPr/>
          </p:nvCxnSpPr>
          <p:spPr bwMode="auto">
            <a:xfrm>
              <a:off x="3543300" y="2905125"/>
              <a:ext cx="0" cy="36195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AutoShape 31"/>
            <p:cNvCxnSpPr>
              <a:cxnSpLocks noChangeShapeType="1"/>
              <a:stCxn id="150" idx="2"/>
            </p:cNvCxnSpPr>
            <p:nvPr/>
          </p:nvCxnSpPr>
          <p:spPr bwMode="auto">
            <a:xfrm flipH="1">
              <a:off x="3048000" y="1181100"/>
              <a:ext cx="295275" cy="3429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" name="AutoShape 32"/>
            <p:cNvCxnSpPr>
              <a:cxnSpLocks noChangeShapeType="1"/>
            </p:cNvCxnSpPr>
            <p:nvPr/>
          </p:nvCxnSpPr>
          <p:spPr bwMode="auto">
            <a:xfrm flipH="1">
              <a:off x="3048000" y="1943100"/>
              <a:ext cx="295275" cy="3048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AutoShape 33"/>
            <p:cNvCxnSpPr>
              <a:cxnSpLocks noChangeShapeType="1"/>
              <a:endCxn id="155" idx="1"/>
            </p:cNvCxnSpPr>
            <p:nvPr/>
          </p:nvCxnSpPr>
          <p:spPr bwMode="auto">
            <a:xfrm>
              <a:off x="3048000" y="3048000"/>
              <a:ext cx="360363" cy="27463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Benutzerdefiniert</PresentationFormat>
  <Paragraphs>11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4</cp:revision>
  <dcterms:created xsi:type="dcterms:W3CDTF">2012-06-16T10:51:25Z</dcterms:created>
  <dcterms:modified xsi:type="dcterms:W3CDTF">2012-06-16T11:02:47Z</dcterms:modified>
</cp:coreProperties>
</file>