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6840538" cy="4679950"/>
  <p:notesSz cx="6858000" cy="9144000"/>
  <p:defaultTextStyle>
    <a:defPPr>
      <a:defRPr lang="de-DE"/>
    </a:defPPr>
    <a:lvl1pPr marL="0" algn="l" defTabSz="552938" rtl="0" eaLnBrk="1" latinLnBrk="0" hangingPunct="1">
      <a:defRPr sz="1088" kern="1200">
        <a:solidFill>
          <a:schemeClr val="tx1"/>
        </a:solidFill>
        <a:latin typeface="+mn-lt"/>
        <a:ea typeface="+mn-ea"/>
        <a:cs typeface="+mn-cs"/>
      </a:defRPr>
    </a:lvl1pPr>
    <a:lvl2pPr marL="276469" algn="l" defTabSz="552938" rtl="0" eaLnBrk="1" latinLnBrk="0" hangingPunct="1">
      <a:defRPr sz="1088" kern="1200">
        <a:solidFill>
          <a:schemeClr val="tx1"/>
        </a:solidFill>
        <a:latin typeface="+mn-lt"/>
        <a:ea typeface="+mn-ea"/>
        <a:cs typeface="+mn-cs"/>
      </a:defRPr>
    </a:lvl2pPr>
    <a:lvl3pPr marL="552938" algn="l" defTabSz="552938" rtl="0" eaLnBrk="1" latinLnBrk="0" hangingPunct="1">
      <a:defRPr sz="1088" kern="1200">
        <a:solidFill>
          <a:schemeClr val="tx1"/>
        </a:solidFill>
        <a:latin typeface="+mn-lt"/>
        <a:ea typeface="+mn-ea"/>
        <a:cs typeface="+mn-cs"/>
      </a:defRPr>
    </a:lvl3pPr>
    <a:lvl4pPr marL="829407" algn="l" defTabSz="552938" rtl="0" eaLnBrk="1" latinLnBrk="0" hangingPunct="1">
      <a:defRPr sz="1088" kern="1200">
        <a:solidFill>
          <a:schemeClr val="tx1"/>
        </a:solidFill>
        <a:latin typeface="+mn-lt"/>
        <a:ea typeface="+mn-ea"/>
        <a:cs typeface="+mn-cs"/>
      </a:defRPr>
    </a:lvl4pPr>
    <a:lvl5pPr marL="1105875" algn="l" defTabSz="552938" rtl="0" eaLnBrk="1" latinLnBrk="0" hangingPunct="1">
      <a:defRPr sz="1088" kern="1200">
        <a:solidFill>
          <a:schemeClr val="tx1"/>
        </a:solidFill>
        <a:latin typeface="+mn-lt"/>
        <a:ea typeface="+mn-ea"/>
        <a:cs typeface="+mn-cs"/>
      </a:defRPr>
    </a:lvl5pPr>
    <a:lvl6pPr marL="1382344" algn="l" defTabSz="552938" rtl="0" eaLnBrk="1" latinLnBrk="0" hangingPunct="1">
      <a:defRPr sz="1088" kern="1200">
        <a:solidFill>
          <a:schemeClr val="tx1"/>
        </a:solidFill>
        <a:latin typeface="+mn-lt"/>
        <a:ea typeface="+mn-ea"/>
        <a:cs typeface="+mn-cs"/>
      </a:defRPr>
    </a:lvl6pPr>
    <a:lvl7pPr marL="1658813" algn="l" defTabSz="552938" rtl="0" eaLnBrk="1" latinLnBrk="0" hangingPunct="1">
      <a:defRPr sz="1088" kern="1200">
        <a:solidFill>
          <a:schemeClr val="tx1"/>
        </a:solidFill>
        <a:latin typeface="+mn-lt"/>
        <a:ea typeface="+mn-ea"/>
        <a:cs typeface="+mn-cs"/>
      </a:defRPr>
    </a:lvl7pPr>
    <a:lvl8pPr marL="1935282" algn="l" defTabSz="552938" rtl="0" eaLnBrk="1" latinLnBrk="0" hangingPunct="1">
      <a:defRPr sz="1088" kern="1200">
        <a:solidFill>
          <a:schemeClr val="tx1"/>
        </a:solidFill>
        <a:latin typeface="+mn-lt"/>
        <a:ea typeface="+mn-ea"/>
        <a:cs typeface="+mn-cs"/>
      </a:defRPr>
    </a:lvl8pPr>
    <a:lvl9pPr marL="2211751" algn="l" defTabSz="552938" rtl="0" eaLnBrk="1" latinLnBrk="0" hangingPunct="1">
      <a:defRPr sz="1088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2" autoAdjust="0"/>
    <p:restoredTop sz="94660"/>
  </p:normalViewPr>
  <p:slideViewPr>
    <p:cSldViewPr snapToGrid="0">
      <p:cViewPr varScale="1">
        <p:scale>
          <a:sx n="149" d="100"/>
          <a:sy n="149" d="100"/>
        </p:scale>
        <p:origin x="588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3041" y="765909"/>
            <a:ext cx="5814457" cy="1629316"/>
          </a:xfrm>
        </p:spPr>
        <p:txBody>
          <a:bodyPr anchor="b"/>
          <a:lstStyle>
            <a:lvl1pPr algn="ctr">
              <a:defRPr sz="4094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5067" y="2458058"/>
            <a:ext cx="5130404" cy="1129904"/>
          </a:xfrm>
        </p:spPr>
        <p:txBody>
          <a:bodyPr/>
          <a:lstStyle>
            <a:lvl1pPr marL="0" indent="0" algn="ctr">
              <a:buNone/>
              <a:defRPr sz="1638"/>
            </a:lvl1pPr>
            <a:lvl2pPr marL="311993" indent="0" algn="ctr">
              <a:buNone/>
              <a:defRPr sz="1365"/>
            </a:lvl2pPr>
            <a:lvl3pPr marL="623987" indent="0" algn="ctr">
              <a:buNone/>
              <a:defRPr sz="1228"/>
            </a:lvl3pPr>
            <a:lvl4pPr marL="935980" indent="0" algn="ctr">
              <a:buNone/>
              <a:defRPr sz="1092"/>
            </a:lvl4pPr>
            <a:lvl5pPr marL="1247973" indent="0" algn="ctr">
              <a:buNone/>
              <a:defRPr sz="1092"/>
            </a:lvl5pPr>
            <a:lvl6pPr marL="1559966" indent="0" algn="ctr">
              <a:buNone/>
              <a:defRPr sz="1092"/>
            </a:lvl6pPr>
            <a:lvl7pPr marL="1871960" indent="0" algn="ctr">
              <a:buNone/>
              <a:defRPr sz="1092"/>
            </a:lvl7pPr>
            <a:lvl8pPr marL="2183953" indent="0" algn="ctr">
              <a:buNone/>
              <a:defRPr sz="1092"/>
            </a:lvl8pPr>
            <a:lvl9pPr marL="2495946" indent="0" algn="ctr">
              <a:buNone/>
              <a:defRPr sz="1092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66273-DA7F-45EA-BC34-9E4FA3AAEF13}" type="datetimeFigureOut">
              <a:rPr lang="de-DE" smtClean="0"/>
              <a:t>25.05.2018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8D258-02C3-4BFC-A8F6-3FBF78E26C0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013588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66273-DA7F-45EA-BC34-9E4FA3AAEF13}" type="datetimeFigureOut">
              <a:rPr lang="de-DE" smtClean="0"/>
              <a:t>25.05.2018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8D258-02C3-4BFC-A8F6-3FBF78E26C0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53808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895260" y="249164"/>
            <a:ext cx="1474991" cy="3966041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0288" y="249164"/>
            <a:ext cx="4339466" cy="3966041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66273-DA7F-45EA-BC34-9E4FA3AAEF13}" type="datetimeFigureOut">
              <a:rPr lang="de-DE" smtClean="0"/>
              <a:t>25.05.2018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8D258-02C3-4BFC-A8F6-3FBF78E26C0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581480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66273-DA7F-45EA-BC34-9E4FA3AAEF13}" type="datetimeFigureOut">
              <a:rPr lang="de-DE" smtClean="0"/>
              <a:t>25.05.2018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8D258-02C3-4BFC-A8F6-3FBF78E26C0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81581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725" y="1166739"/>
            <a:ext cx="5899964" cy="1946729"/>
          </a:xfrm>
        </p:spPr>
        <p:txBody>
          <a:bodyPr anchor="b"/>
          <a:lstStyle>
            <a:lvl1pPr>
              <a:defRPr sz="4094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6725" y="3131884"/>
            <a:ext cx="5899964" cy="1023739"/>
          </a:xfrm>
        </p:spPr>
        <p:txBody>
          <a:bodyPr/>
          <a:lstStyle>
            <a:lvl1pPr marL="0" indent="0">
              <a:buNone/>
              <a:defRPr sz="1638">
                <a:solidFill>
                  <a:schemeClr val="tx1"/>
                </a:solidFill>
              </a:defRPr>
            </a:lvl1pPr>
            <a:lvl2pPr marL="311993" indent="0">
              <a:buNone/>
              <a:defRPr sz="1365">
                <a:solidFill>
                  <a:schemeClr val="tx1">
                    <a:tint val="75000"/>
                  </a:schemeClr>
                </a:solidFill>
              </a:defRPr>
            </a:lvl2pPr>
            <a:lvl3pPr marL="623987" indent="0">
              <a:buNone/>
              <a:defRPr sz="1228">
                <a:solidFill>
                  <a:schemeClr val="tx1">
                    <a:tint val="75000"/>
                  </a:schemeClr>
                </a:solidFill>
              </a:defRPr>
            </a:lvl3pPr>
            <a:lvl4pPr marL="935980" indent="0">
              <a:buNone/>
              <a:defRPr sz="1092">
                <a:solidFill>
                  <a:schemeClr val="tx1">
                    <a:tint val="75000"/>
                  </a:schemeClr>
                </a:solidFill>
              </a:defRPr>
            </a:lvl4pPr>
            <a:lvl5pPr marL="1247973" indent="0">
              <a:buNone/>
              <a:defRPr sz="1092">
                <a:solidFill>
                  <a:schemeClr val="tx1">
                    <a:tint val="75000"/>
                  </a:schemeClr>
                </a:solidFill>
              </a:defRPr>
            </a:lvl5pPr>
            <a:lvl6pPr marL="1559966" indent="0">
              <a:buNone/>
              <a:defRPr sz="1092">
                <a:solidFill>
                  <a:schemeClr val="tx1">
                    <a:tint val="75000"/>
                  </a:schemeClr>
                </a:solidFill>
              </a:defRPr>
            </a:lvl6pPr>
            <a:lvl7pPr marL="1871960" indent="0">
              <a:buNone/>
              <a:defRPr sz="1092">
                <a:solidFill>
                  <a:schemeClr val="tx1">
                    <a:tint val="75000"/>
                  </a:schemeClr>
                </a:solidFill>
              </a:defRPr>
            </a:lvl7pPr>
            <a:lvl8pPr marL="2183953" indent="0">
              <a:buNone/>
              <a:defRPr sz="1092">
                <a:solidFill>
                  <a:schemeClr val="tx1">
                    <a:tint val="75000"/>
                  </a:schemeClr>
                </a:solidFill>
              </a:defRPr>
            </a:lvl8pPr>
            <a:lvl9pPr marL="2495946" indent="0">
              <a:buNone/>
              <a:defRPr sz="109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66273-DA7F-45EA-BC34-9E4FA3AAEF13}" type="datetimeFigureOut">
              <a:rPr lang="de-DE" smtClean="0"/>
              <a:t>25.05.2018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8D258-02C3-4BFC-A8F6-3FBF78E26C0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69240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0287" y="1245820"/>
            <a:ext cx="2907229" cy="2969385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63022" y="1245820"/>
            <a:ext cx="2907229" cy="2969385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66273-DA7F-45EA-BC34-9E4FA3AAEF13}" type="datetimeFigureOut">
              <a:rPr lang="de-DE" smtClean="0"/>
              <a:t>25.05.2018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8D258-02C3-4BFC-A8F6-3FBF78E26C0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043028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249165"/>
            <a:ext cx="5899964" cy="904574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179" y="1147238"/>
            <a:ext cx="2893868" cy="562244"/>
          </a:xfrm>
        </p:spPr>
        <p:txBody>
          <a:bodyPr anchor="b"/>
          <a:lstStyle>
            <a:lvl1pPr marL="0" indent="0">
              <a:buNone/>
              <a:defRPr sz="1638" b="1"/>
            </a:lvl1pPr>
            <a:lvl2pPr marL="311993" indent="0">
              <a:buNone/>
              <a:defRPr sz="1365" b="1"/>
            </a:lvl2pPr>
            <a:lvl3pPr marL="623987" indent="0">
              <a:buNone/>
              <a:defRPr sz="1228" b="1"/>
            </a:lvl3pPr>
            <a:lvl4pPr marL="935980" indent="0">
              <a:buNone/>
              <a:defRPr sz="1092" b="1"/>
            </a:lvl4pPr>
            <a:lvl5pPr marL="1247973" indent="0">
              <a:buNone/>
              <a:defRPr sz="1092" b="1"/>
            </a:lvl5pPr>
            <a:lvl6pPr marL="1559966" indent="0">
              <a:buNone/>
              <a:defRPr sz="1092" b="1"/>
            </a:lvl6pPr>
            <a:lvl7pPr marL="1871960" indent="0">
              <a:buNone/>
              <a:defRPr sz="1092" b="1"/>
            </a:lvl7pPr>
            <a:lvl8pPr marL="2183953" indent="0">
              <a:buNone/>
              <a:defRPr sz="1092" b="1"/>
            </a:lvl8pPr>
            <a:lvl9pPr marL="2495946" indent="0">
              <a:buNone/>
              <a:defRPr sz="1092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179" y="1709482"/>
            <a:ext cx="2893868" cy="251439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63023" y="1147238"/>
            <a:ext cx="2908120" cy="562244"/>
          </a:xfrm>
        </p:spPr>
        <p:txBody>
          <a:bodyPr anchor="b"/>
          <a:lstStyle>
            <a:lvl1pPr marL="0" indent="0">
              <a:buNone/>
              <a:defRPr sz="1638" b="1"/>
            </a:lvl1pPr>
            <a:lvl2pPr marL="311993" indent="0">
              <a:buNone/>
              <a:defRPr sz="1365" b="1"/>
            </a:lvl2pPr>
            <a:lvl3pPr marL="623987" indent="0">
              <a:buNone/>
              <a:defRPr sz="1228" b="1"/>
            </a:lvl3pPr>
            <a:lvl4pPr marL="935980" indent="0">
              <a:buNone/>
              <a:defRPr sz="1092" b="1"/>
            </a:lvl4pPr>
            <a:lvl5pPr marL="1247973" indent="0">
              <a:buNone/>
              <a:defRPr sz="1092" b="1"/>
            </a:lvl5pPr>
            <a:lvl6pPr marL="1559966" indent="0">
              <a:buNone/>
              <a:defRPr sz="1092" b="1"/>
            </a:lvl6pPr>
            <a:lvl7pPr marL="1871960" indent="0">
              <a:buNone/>
              <a:defRPr sz="1092" b="1"/>
            </a:lvl7pPr>
            <a:lvl8pPr marL="2183953" indent="0">
              <a:buNone/>
              <a:defRPr sz="1092" b="1"/>
            </a:lvl8pPr>
            <a:lvl9pPr marL="2495946" indent="0">
              <a:buNone/>
              <a:defRPr sz="1092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63023" y="1709482"/>
            <a:ext cx="2908120" cy="251439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66273-DA7F-45EA-BC34-9E4FA3AAEF13}" type="datetimeFigureOut">
              <a:rPr lang="de-DE" smtClean="0"/>
              <a:t>25.05.2018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8D258-02C3-4BFC-A8F6-3FBF78E26C0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53304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66273-DA7F-45EA-BC34-9E4FA3AAEF13}" type="datetimeFigureOut">
              <a:rPr lang="de-DE" smtClean="0"/>
              <a:t>25.05.2018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8D258-02C3-4BFC-A8F6-3FBF78E26C0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560000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66273-DA7F-45EA-BC34-9E4FA3AAEF13}" type="datetimeFigureOut">
              <a:rPr lang="de-DE" smtClean="0"/>
              <a:t>25.05.2018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8D258-02C3-4BFC-A8F6-3FBF78E26C0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973627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311997"/>
            <a:ext cx="2206252" cy="1091988"/>
          </a:xfrm>
        </p:spPr>
        <p:txBody>
          <a:bodyPr anchor="b"/>
          <a:lstStyle>
            <a:lvl1pPr>
              <a:defRPr sz="2184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8120" y="673827"/>
            <a:ext cx="3463022" cy="3325798"/>
          </a:xfrm>
        </p:spPr>
        <p:txBody>
          <a:bodyPr/>
          <a:lstStyle>
            <a:lvl1pPr>
              <a:defRPr sz="2184"/>
            </a:lvl1pPr>
            <a:lvl2pPr>
              <a:defRPr sz="1911"/>
            </a:lvl2pPr>
            <a:lvl3pPr>
              <a:defRPr sz="1638"/>
            </a:lvl3pPr>
            <a:lvl4pPr>
              <a:defRPr sz="1365"/>
            </a:lvl4pPr>
            <a:lvl5pPr>
              <a:defRPr sz="1365"/>
            </a:lvl5pPr>
            <a:lvl6pPr>
              <a:defRPr sz="1365"/>
            </a:lvl6pPr>
            <a:lvl7pPr>
              <a:defRPr sz="1365"/>
            </a:lvl7pPr>
            <a:lvl8pPr>
              <a:defRPr sz="1365"/>
            </a:lvl8pPr>
            <a:lvl9pPr>
              <a:defRPr sz="1365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178" y="1403985"/>
            <a:ext cx="2206252" cy="2601056"/>
          </a:xfrm>
        </p:spPr>
        <p:txBody>
          <a:bodyPr/>
          <a:lstStyle>
            <a:lvl1pPr marL="0" indent="0">
              <a:buNone/>
              <a:defRPr sz="1092"/>
            </a:lvl1pPr>
            <a:lvl2pPr marL="311993" indent="0">
              <a:buNone/>
              <a:defRPr sz="955"/>
            </a:lvl2pPr>
            <a:lvl3pPr marL="623987" indent="0">
              <a:buNone/>
              <a:defRPr sz="819"/>
            </a:lvl3pPr>
            <a:lvl4pPr marL="935980" indent="0">
              <a:buNone/>
              <a:defRPr sz="682"/>
            </a:lvl4pPr>
            <a:lvl5pPr marL="1247973" indent="0">
              <a:buNone/>
              <a:defRPr sz="682"/>
            </a:lvl5pPr>
            <a:lvl6pPr marL="1559966" indent="0">
              <a:buNone/>
              <a:defRPr sz="682"/>
            </a:lvl6pPr>
            <a:lvl7pPr marL="1871960" indent="0">
              <a:buNone/>
              <a:defRPr sz="682"/>
            </a:lvl7pPr>
            <a:lvl8pPr marL="2183953" indent="0">
              <a:buNone/>
              <a:defRPr sz="682"/>
            </a:lvl8pPr>
            <a:lvl9pPr marL="2495946" indent="0">
              <a:buNone/>
              <a:defRPr sz="682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66273-DA7F-45EA-BC34-9E4FA3AAEF13}" type="datetimeFigureOut">
              <a:rPr lang="de-DE" smtClean="0"/>
              <a:t>25.05.2018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8D258-02C3-4BFC-A8F6-3FBF78E26C0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98905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311997"/>
            <a:ext cx="2206252" cy="1091988"/>
          </a:xfrm>
        </p:spPr>
        <p:txBody>
          <a:bodyPr anchor="b"/>
          <a:lstStyle>
            <a:lvl1pPr>
              <a:defRPr sz="2184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08120" y="673827"/>
            <a:ext cx="3463022" cy="3325798"/>
          </a:xfrm>
        </p:spPr>
        <p:txBody>
          <a:bodyPr anchor="t"/>
          <a:lstStyle>
            <a:lvl1pPr marL="0" indent="0">
              <a:buNone/>
              <a:defRPr sz="2184"/>
            </a:lvl1pPr>
            <a:lvl2pPr marL="311993" indent="0">
              <a:buNone/>
              <a:defRPr sz="1911"/>
            </a:lvl2pPr>
            <a:lvl3pPr marL="623987" indent="0">
              <a:buNone/>
              <a:defRPr sz="1638"/>
            </a:lvl3pPr>
            <a:lvl4pPr marL="935980" indent="0">
              <a:buNone/>
              <a:defRPr sz="1365"/>
            </a:lvl4pPr>
            <a:lvl5pPr marL="1247973" indent="0">
              <a:buNone/>
              <a:defRPr sz="1365"/>
            </a:lvl5pPr>
            <a:lvl6pPr marL="1559966" indent="0">
              <a:buNone/>
              <a:defRPr sz="1365"/>
            </a:lvl6pPr>
            <a:lvl7pPr marL="1871960" indent="0">
              <a:buNone/>
              <a:defRPr sz="1365"/>
            </a:lvl7pPr>
            <a:lvl8pPr marL="2183953" indent="0">
              <a:buNone/>
              <a:defRPr sz="1365"/>
            </a:lvl8pPr>
            <a:lvl9pPr marL="2495946" indent="0">
              <a:buNone/>
              <a:defRPr sz="1365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178" y="1403985"/>
            <a:ext cx="2206252" cy="2601056"/>
          </a:xfrm>
        </p:spPr>
        <p:txBody>
          <a:bodyPr/>
          <a:lstStyle>
            <a:lvl1pPr marL="0" indent="0">
              <a:buNone/>
              <a:defRPr sz="1092"/>
            </a:lvl1pPr>
            <a:lvl2pPr marL="311993" indent="0">
              <a:buNone/>
              <a:defRPr sz="955"/>
            </a:lvl2pPr>
            <a:lvl3pPr marL="623987" indent="0">
              <a:buNone/>
              <a:defRPr sz="819"/>
            </a:lvl3pPr>
            <a:lvl4pPr marL="935980" indent="0">
              <a:buNone/>
              <a:defRPr sz="682"/>
            </a:lvl4pPr>
            <a:lvl5pPr marL="1247973" indent="0">
              <a:buNone/>
              <a:defRPr sz="682"/>
            </a:lvl5pPr>
            <a:lvl6pPr marL="1559966" indent="0">
              <a:buNone/>
              <a:defRPr sz="682"/>
            </a:lvl6pPr>
            <a:lvl7pPr marL="1871960" indent="0">
              <a:buNone/>
              <a:defRPr sz="682"/>
            </a:lvl7pPr>
            <a:lvl8pPr marL="2183953" indent="0">
              <a:buNone/>
              <a:defRPr sz="682"/>
            </a:lvl8pPr>
            <a:lvl9pPr marL="2495946" indent="0">
              <a:buNone/>
              <a:defRPr sz="682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66273-DA7F-45EA-BC34-9E4FA3AAEF13}" type="datetimeFigureOut">
              <a:rPr lang="de-DE" smtClean="0"/>
              <a:t>25.05.2018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8D258-02C3-4BFC-A8F6-3FBF78E26C0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5123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0287" y="249165"/>
            <a:ext cx="5899964" cy="9045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0287" y="1245820"/>
            <a:ext cx="5899964" cy="29693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0287" y="4337621"/>
            <a:ext cx="1539121" cy="24916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1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B66273-DA7F-45EA-BC34-9E4FA3AAEF13}" type="datetimeFigureOut">
              <a:rPr lang="de-DE" smtClean="0"/>
              <a:t>25.05.2018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65928" y="4337621"/>
            <a:ext cx="2308682" cy="24916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1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31130" y="4337621"/>
            <a:ext cx="1539121" cy="24916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1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B8D258-02C3-4BFC-A8F6-3FBF78E26C0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055481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23987" rtl="0" eaLnBrk="1" latinLnBrk="0" hangingPunct="1">
        <a:lnSpc>
          <a:spcPct val="90000"/>
        </a:lnSpc>
        <a:spcBef>
          <a:spcPct val="0"/>
        </a:spcBef>
        <a:buNone/>
        <a:defRPr sz="30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5997" indent="-155997" algn="l" defTabSz="623987" rtl="0" eaLnBrk="1" latinLnBrk="0" hangingPunct="1">
        <a:lnSpc>
          <a:spcPct val="90000"/>
        </a:lnSpc>
        <a:spcBef>
          <a:spcPts val="682"/>
        </a:spcBef>
        <a:buFont typeface="Arial" panose="020B0604020202020204" pitchFamily="34" charset="0"/>
        <a:buChar char="•"/>
        <a:defRPr sz="1911" kern="1200">
          <a:solidFill>
            <a:schemeClr val="tx1"/>
          </a:solidFill>
          <a:latin typeface="+mn-lt"/>
          <a:ea typeface="+mn-ea"/>
          <a:cs typeface="+mn-cs"/>
        </a:defRPr>
      </a:lvl1pPr>
      <a:lvl2pPr marL="467990" indent="-155997" algn="l" defTabSz="623987" rtl="0" eaLnBrk="1" latinLnBrk="0" hangingPunct="1">
        <a:lnSpc>
          <a:spcPct val="90000"/>
        </a:lnSpc>
        <a:spcBef>
          <a:spcPts val="341"/>
        </a:spcBef>
        <a:buFont typeface="Arial" panose="020B0604020202020204" pitchFamily="34" charset="0"/>
        <a:buChar char="•"/>
        <a:defRPr sz="1638" kern="1200">
          <a:solidFill>
            <a:schemeClr val="tx1"/>
          </a:solidFill>
          <a:latin typeface="+mn-lt"/>
          <a:ea typeface="+mn-ea"/>
          <a:cs typeface="+mn-cs"/>
        </a:defRPr>
      </a:lvl2pPr>
      <a:lvl3pPr marL="779983" indent="-155997" algn="l" defTabSz="623987" rtl="0" eaLnBrk="1" latinLnBrk="0" hangingPunct="1">
        <a:lnSpc>
          <a:spcPct val="90000"/>
        </a:lnSpc>
        <a:spcBef>
          <a:spcPts val="341"/>
        </a:spcBef>
        <a:buFont typeface="Arial" panose="020B0604020202020204" pitchFamily="34" charset="0"/>
        <a:buChar char="•"/>
        <a:defRPr sz="1365" kern="1200">
          <a:solidFill>
            <a:schemeClr val="tx1"/>
          </a:solidFill>
          <a:latin typeface="+mn-lt"/>
          <a:ea typeface="+mn-ea"/>
          <a:cs typeface="+mn-cs"/>
        </a:defRPr>
      </a:lvl3pPr>
      <a:lvl4pPr marL="1091976" indent="-155997" algn="l" defTabSz="623987" rtl="0" eaLnBrk="1" latinLnBrk="0" hangingPunct="1">
        <a:lnSpc>
          <a:spcPct val="90000"/>
        </a:lnSpc>
        <a:spcBef>
          <a:spcPts val="341"/>
        </a:spcBef>
        <a:buFont typeface="Arial" panose="020B0604020202020204" pitchFamily="34" charset="0"/>
        <a:buChar char="•"/>
        <a:defRPr sz="1228" kern="1200">
          <a:solidFill>
            <a:schemeClr val="tx1"/>
          </a:solidFill>
          <a:latin typeface="+mn-lt"/>
          <a:ea typeface="+mn-ea"/>
          <a:cs typeface="+mn-cs"/>
        </a:defRPr>
      </a:lvl4pPr>
      <a:lvl5pPr marL="1403970" indent="-155997" algn="l" defTabSz="623987" rtl="0" eaLnBrk="1" latinLnBrk="0" hangingPunct="1">
        <a:lnSpc>
          <a:spcPct val="90000"/>
        </a:lnSpc>
        <a:spcBef>
          <a:spcPts val="341"/>
        </a:spcBef>
        <a:buFont typeface="Arial" panose="020B0604020202020204" pitchFamily="34" charset="0"/>
        <a:buChar char="•"/>
        <a:defRPr sz="1228" kern="1200">
          <a:solidFill>
            <a:schemeClr val="tx1"/>
          </a:solidFill>
          <a:latin typeface="+mn-lt"/>
          <a:ea typeface="+mn-ea"/>
          <a:cs typeface="+mn-cs"/>
        </a:defRPr>
      </a:lvl5pPr>
      <a:lvl6pPr marL="1715963" indent="-155997" algn="l" defTabSz="623987" rtl="0" eaLnBrk="1" latinLnBrk="0" hangingPunct="1">
        <a:lnSpc>
          <a:spcPct val="90000"/>
        </a:lnSpc>
        <a:spcBef>
          <a:spcPts val="341"/>
        </a:spcBef>
        <a:buFont typeface="Arial" panose="020B0604020202020204" pitchFamily="34" charset="0"/>
        <a:buChar char="•"/>
        <a:defRPr sz="1228" kern="1200">
          <a:solidFill>
            <a:schemeClr val="tx1"/>
          </a:solidFill>
          <a:latin typeface="+mn-lt"/>
          <a:ea typeface="+mn-ea"/>
          <a:cs typeface="+mn-cs"/>
        </a:defRPr>
      </a:lvl6pPr>
      <a:lvl7pPr marL="2027956" indent="-155997" algn="l" defTabSz="623987" rtl="0" eaLnBrk="1" latinLnBrk="0" hangingPunct="1">
        <a:lnSpc>
          <a:spcPct val="90000"/>
        </a:lnSpc>
        <a:spcBef>
          <a:spcPts val="341"/>
        </a:spcBef>
        <a:buFont typeface="Arial" panose="020B0604020202020204" pitchFamily="34" charset="0"/>
        <a:buChar char="•"/>
        <a:defRPr sz="1228" kern="1200">
          <a:solidFill>
            <a:schemeClr val="tx1"/>
          </a:solidFill>
          <a:latin typeface="+mn-lt"/>
          <a:ea typeface="+mn-ea"/>
          <a:cs typeface="+mn-cs"/>
        </a:defRPr>
      </a:lvl7pPr>
      <a:lvl8pPr marL="2339950" indent="-155997" algn="l" defTabSz="623987" rtl="0" eaLnBrk="1" latinLnBrk="0" hangingPunct="1">
        <a:lnSpc>
          <a:spcPct val="90000"/>
        </a:lnSpc>
        <a:spcBef>
          <a:spcPts val="341"/>
        </a:spcBef>
        <a:buFont typeface="Arial" panose="020B0604020202020204" pitchFamily="34" charset="0"/>
        <a:buChar char="•"/>
        <a:defRPr sz="1228" kern="1200">
          <a:solidFill>
            <a:schemeClr val="tx1"/>
          </a:solidFill>
          <a:latin typeface="+mn-lt"/>
          <a:ea typeface="+mn-ea"/>
          <a:cs typeface="+mn-cs"/>
        </a:defRPr>
      </a:lvl8pPr>
      <a:lvl9pPr marL="2651943" indent="-155997" algn="l" defTabSz="623987" rtl="0" eaLnBrk="1" latinLnBrk="0" hangingPunct="1">
        <a:lnSpc>
          <a:spcPct val="90000"/>
        </a:lnSpc>
        <a:spcBef>
          <a:spcPts val="341"/>
        </a:spcBef>
        <a:buFont typeface="Arial" panose="020B0604020202020204" pitchFamily="34" charset="0"/>
        <a:buChar char="•"/>
        <a:defRPr sz="122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23987" rtl="0" eaLnBrk="1" latinLnBrk="0" hangingPunct="1">
        <a:defRPr sz="1228" kern="1200">
          <a:solidFill>
            <a:schemeClr val="tx1"/>
          </a:solidFill>
          <a:latin typeface="+mn-lt"/>
          <a:ea typeface="+mn-ea"/>
          <a:cs typeface="+mn-cs"/>
        </a:defRPr>
      </a:lvl1pPr>
      <a:lvl2pPr marL="311993" algn="l" defTabSz="623987" rtl="0" eaLnBrk="1" latinLnBrk="0" hangingPunct="1">
        <a:defRPr sz="1228" kern="1200">
          <a:solidFill>
            <a:schemeClr val="tx1"/>
          </a:solidFill>
          <a:latin typeface="+mn-lt"/>
          <a:ea typeface="+mn-ea"/>
          <a:cs typeface="+mn-cs"/>
        </a:defRPr>
      </a:lvl2pPr>
      <a:lvl3pPr marL="623987" algn="l" defTabSz="623987" rtl="0" eaLnBrk="1" latinLnBrk="0" hangingPunct="1">
        <a:defRPr sz="1228" kern="1200">
          <a:solidFill>
            <a:schemeClr val="tx1"/>
          </a:solidFill>
          <a:latin typeface="+mn-lt"/>
          <a:ea typeface="+mn-ea"/>
          <a:cs typeface="+mn-cs"/>
        </a:defRPr>
      </a:lvl3pPr>
      <a:lvl4pPr marL="935980" algn="l" defTabSz="623987" rtl="0" eaLnBrk="1" latinLnBrk="0" hangingPunct="1">
        <a:defRPr sz="1228" kern="1200">
          <a:solidFill>
            <a:schemeClr val="tx1"/>
          </a:solidFill>
          <a:latin typeface="+mn-lt"/>
          <a:ea typeface="+mn-ea"/>
          <a:cs typeface="+mn-cs"/>
        </a:defRPr>
      </a:lvl4pPr>
      <a:lvl5pPr marL="1247973" algn="l" defTabSz="623987" rtl="0" eaLnBrk="1" latinLnBrk="0" hangingPunct="1">
        <a:defRPr sz="1228" kern="1200">
          <a:solidFill>
            <a:schemeClr val="tx1"/>
          </a:solidFill>
          <a:latin typeface="+mn-lt"/>
          <a:ea typeface="+mn-ea"/>
          <a:cs typeface="+mn-cs"/>
        </a:defRPr>
      </a:lvl5pPr>
      <a:lvl6pPr marL="1559966" algn="l" defTabSz="623987" rtl="0" eaLnBrk="1" latinLnBrk="0" hangingPunct="1">
        <a:defRPr sz="1228" kern="1200">
          <a:solidFill>
            <a:schemeClr val="tx1"/>
          </a:solidFill>
          <a:latin typeface="+mn-lt"/>
          <a:ea typeface="+mn-ea"/>
          <a:cs typeface="+mn-cs"/>
        </a:defRPr>
      </a:lvl6pPr>
      <a:lvl7pPr marL="1871960" algn="l" defTabSz="623987" rtl="0" eaLnBrk="1" latinLnBrk="0" hangingPunct="1">
        <a:defRPr sz="1228" kern="1200">
          <a:solidFill>
            <a:schemeClr val="tx1"/>
          </a:solidFill>
          <a:latin typeface="+mn-lt"/>
          <a:ea typeface="+mn-ea"/>
          <a:cs typeface="+mn-cs"/>
        </a:defRPr>
      </a:lvl7pPr>
      <a:lvl8pPr marL="2183953" algn="l" defTabSz="623987" rtl="0" eaLnBrk="1" latinLnBrk="0" hangingPunct="1">
        <a:defRPr sz="1228" kern="1200">
          <a:solidFill>
            <a:schemeClr val="tx1"/>
          </a:solidFill>
          <a:latin typeface="+mn-lt"/>
          <a:ea typeface="+mn-ea"/>
          <a:cs typeface="+mn-cs"/>
        </a:defRPr>
      </a:lvl8pPr>
      <a:lvl9pPr marL="2495946" algn="l" defTabSz="623987" rtl="0" eaLnBrk="1" latinLnBrk="0" hangingPunct="1">
        <a:defRPr sz="122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/>
          <p:cNvGrpSpPr/>
          <p:nvPr/>
        </p:nvGrpSpPr>
        <p:grpSpPr>
          <a:xfrm>
            <a:off x="71262" y="56810"/>
            <a:ext cx="6743700" cy="4546412"/>
            <a:chOff x="1066800" y="1092388"/>
            <a:chExt cx="6743700" cy="4546412"/>
          </a:xfrm>
        </p:grpSpPr>
        <p:sp>
          <p:nvSpPr>
            <p:cNvPr id="3" name="Abgerundetes Rechteck 2"/>
            <p:cNvSpPr/>
            <p:nvPr/>
          </p:nvSpPr>
          <p:spPr bwMode="auto">
            <a:xfrm>
              <a:off x="6324600" y="2622644"/>
              <a:ext cx="1437408" cy="1295400"/>
            </a:xfrm>
            <a:prstGeom prst="round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24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</a:rPr>
                <a:t>Erweite</a:t>
              </a:r>
              <a:r>
                <a:rPr kumimoji="0" lang="de-DE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rPr>
                <a:t>-rungen</a:t>
              </a:r>
            </a:p>
            <a:p>
              <a:pPr marL="0" marR="0" indent="0" algn="ctr" defTabSz="9144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2400" dirty="0" smtClean="0"/>
                <a:t>weiterer Anbieter</a:t>
              </a:r>
              <a:endParaRPr kumimoji="0" lang="de-DE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4" name="Abgerundetes Rechteck 3"/>
            <p:cNvSpPr/>
            <p:nvPr/>
          </p:nvSpPr>
          <p:spPr bwMode="auto">
            <a:xfrm>
              <a:off x="1066800" y="4343400"/>
              <a:ext cx="6743700" cy="129540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28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charset="0"/>
                </a:rPr>
                <a:t>Platform</a:t>
              </a:r>
              <a:endParaRPr kumimoji="0" lang="de-DE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charset="0"/>
              </a:endParaRPr>
            </a:p>
          </p:txBody>
        </p:sp>
        <p:sp>
          <p:nvSpPr>
            <p:cNvPr id="5" name="Abgerundetes Rechteck 4"/>
            <p:cNvSpPr/>
            <p:nvPr/>
          </p:nvSpPr>
          <p:spPr bwMode="auto">
            <a:xfrm>
              <a:off x="3729789" y="2654728"/>
              <a:ext cx="1524000" cy="129540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28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charset="0"/>
                </a:rPr>
                <a:t>Vintage</a:t>
              </a:r>
              <a:endParaRPr kumimoji="0" lang="de-DE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charset="0"/>
              </a:endParaRPr>
            </a:p>
          </p:txBody>
        </p:sp>
        <p:sp>
          <p:nvSpPr>
            <p:cNvPr id="6" name="Abgerundetes Rechteck 5"/>
            <p:cNvSpPr/>
            <p:nvPr/>
          </p:nvSpPr>
          <p:spPr bwMode="auto">
            <a:xfrm>
              <a:off x="1102896" y="2651271"/>
              <a:ext cx="1524000" cy="129540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charset="0"/>
                </a:rPr>
                <a:t>Jupiter</a:t>
              </a:r>
            </a:p>
          </p:txBody>
        </p:sp>
        <p:sp>
          <p:nvSpPr>
            <p:cNvPr id="7" name="Parallelogramm 6"/>
            <p:cNvSpPr/>
            <p:nvPr/>
          </p:nvSpPr>
          <p:spPr bwMode="auto">
            <a:xfrm>
              <a:off x="3810000" y="1092388"/>
              <a:ext cx="1485900" cy="1143000"/>
            </a:xfrm>
            <a:prstGeom prst="parallelogram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charset="0"/>
                </a:rPr>
                <a:t>JUnit</a:t>
              </a:r>
              <a:r>
                <a:rPr kumimoji="0" lang="de-DE" sz="2400" b="0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charset="0"/>
                </a:rPr>
                <a:t> 3 / 4 Tests</a:t>
              </a:r>
              <a:endParaRPr kumimoji="0" lang="de-DE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charset="0"/>
              </a:endParaRPr>
            </a:p>
          </p:txBody>
        </p:sp>
        <p:sp>
          <p:nvSpPr>
            <p:cNvPr id="8" name="Parallelogramm 7"/>
            <p:cNvSpPr/>
            <p:nvPr/>
          </p:nvSpPr>
          <p:spPr bwMode="auto">
            <a:xfrm>
              <a:off x="1106906" y="1092388"/>
              <a:ext cx="1485900" cy="1143000"/>
            </a:xfrm>
            <a:prstGeom prst="parallelogram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charset="0"/>
                </a:rPr>
                <a:t>JUnit</a:t>
              </a:r>
              <a:r>
                <a:rPr kumimoji="0" lang="de-DE" sz="2400" b="0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charset="0"/>
                </a:rPr>
                <a:t> 5 Tests</a:t>
              </a:r>
              <a:endParaRPr kumimoji="0" lang="de-DE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charset="0"/>
              </a:endParaRPr>
            </a:p>
          </p:txBody>
        </p:sp>
        <p:sp>
          <p:nvSpPr>
            <p:cNvPr id="9" name="Parallelogramm 8"/>
            <p:cNvSpPr/>
            <p:nvPr/>
          </p:nvSpPr>
          <p:spPr bwMode="auto">
            <a:xfrm>
              <a:off x="6324600" y="1092388"/>
              <a:ext cx="1485900" cy="1143000"/>
            </a:xfrm>
            <a:prstGeom prst="parallelogram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36000" tIns="45720" rIns="360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charset="0"/>
                </a:rPr>
                <a:t>andere Tests</a:t>
              </a:r>
            </a:p>
          </p:txBody>
        </p:sp>
        <p:cxnSp>
          <p:nvCxnSpPr>
            <p:cNvPr id="10" name="Gerade Verbindung mit Pfeil 9"/>
            <p:cNvCxnSpPr>
              <a:stCxn id="8" idx="4"/>
              <a:endCxn id="6" idx="0"/>
            </p:cNvCxnSpPr>
            <p:nvPr/>
          </p:nvCxnSpPr>
          <p:spPr bwMode="auto">
            <a:xfrm>
              <a:off x="1849856" y="2235388"/>
              <a:ext cx="15040" cy="415883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" name="Gerade Verbindung mit Pfeil 10"/>
            <p:cNvCxnSpPr/>
            <p:nvPr/>
          </p:nvCxnSpPr>
          <p:spPr bwMode="auto">
            <a:xfrm>
              <a:off x="4480760" y="2239085"/>
              <a:ext cx="15040" cy="415883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2" name="Gerade Verbindung mit Pfeil 11"/>
            <p:cNvCxnSpPr/>
            <p:nvPr/>
          </p:nvCxnSpPr>
          <p:spPr bwMode="auto">
            <a:xfrm>
              <a:off x="7010400" y="2239085"/>
              <a:ext cx="15040" cy="415883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3" name="Gerade Verbindung mit Pfeil 12"/>
            <p:cNvCxnSpPr/>
            <p:nvPr/>
          </p:nvCxnSpPr>
          <p:spPr bwMode="auto">
            <a:xfrm>
              <a:off x="1852864" y="3950368"/>
              <a:ext cx="15040" cy="415883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4" name="Gerade Verbindung mit Pfeil 13"/>
            <p:cNvCxnSpPr/>
            <p:nvPr/>
          </p:nvCxnSpPr>
          <p:spPr bwMode="auto">
            <a:xfrm>
              <a:off x="4483768" y="3954065"/>
              <a:ext cx="15040" cy="415883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5" name="Gerade Verbindung mit Pfeil 14"/>
            <p:cNvCxnSpPr/>
            <p:nvPr/>
          </p:nvCxnSpPr>
          <p:spPr bwMode="auto">
            <a:xfrm>
              <a:off x="7013408" y="3954065"/>
              <a:ext cx="15040" cy="415883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27217177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16</Words>
  <Application>Microsoft Office PowerPoint</Application>
  <PresentationFormat>Benutzerdefiniert</PresentationFormat>
  <Paragraphs>8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PowerPoint-Präsentation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x</dc:creator>
  <cp:lastModifiedBy>x</cp:lastModifiedBy>
  <cp:revision>2</cp:revision>
  <dcterms:created xsi:type="dcterms:W3CDTF">2018-05-25T10:45:55Z</dcterms:created>
  <dcterms:modified xsi:type="dcterms:W3CDTF">2018-05-25T10:50:30Z</dcterms:modified>
</cp:coreProperties>
</file>