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7200900" cy="3600450"/>
  <p:notesSz cx="6858000" cy="9144000"/>
  <p:defaultTextStyle>
    <a:defPPr>
      <a:defRPr lang="de-DE"/>
    </a:defPPr>
    <a:lvl1pPr marL="0" algn="l" defTabSz="53142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265710" algn="l" defTabSz="53142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531420" algn="l" defTabSz="53142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797131" algn="l" defTabSz="53142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062840" algn="l" defTabSz="53142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328551" algn="l" defTabSz="53142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1594261" algn="l" defTabSz="53142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1859971" algn="l" defTabSz="53142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125681" algn="l" defTabSz="53142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8" d="100"/>
          <a:sy n="148" d="100"/>
        </p:scale>
        <p:origin x="-96" y="-432"/>
      </p:cViewPr>
      <p:guideLst>
        <p:guide orient="horz" pos="1134"/>
        <p:guide pos="22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40068" y="1118474"/>
            <a:ext cx="6120765" cy="7717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80135" y="2040256"/>
            <a:ext cx="5040631" cy="92011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657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31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97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62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3285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94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59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1256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6660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049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5220653" y="144186"/>
            <a:ext cx="1620202" cy="3072051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60046" y="144186"/>
            <a:ext cx="4740592" cy="3072051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012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8025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68822" y="2313625"/>
            <a:ext cx="6120765" cy="715089"/>
          </a:xfrm>
        </p:spPr>
        <p:txBody>
          <a:bodyPr anchor="t"/>
          <a:lstStyle>
            <a:lvl1pPr algn="l">
              <a:defRPr sz="23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68822" y="1526026"/>
            <a:ext cx="6120765" cy="787598"/>
          </a:xfrm>
        </p:spPr>
        <p:txBody>
          <a:bodyPr anchor="b"/>
          <a:lstStyle>
            <a:lvl1pPr marL="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  <a:lvl2pPr marL="26571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53142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97131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4pPr>
            <a:lvl5pPr marL="106284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5pPr>
            <a:lvl6pPr marL="1328551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6pPr>
            <a:lvl7pPr marL="1594261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7pPr>
            <a:lvl8pPr marL="1859971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8pPr>
            <a:lvl9pPr marL="2125681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7481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60048" y="840106"/>
            <a:ext cx="3180397" cy="2376131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660460" y="840106"/>
            <a:ext cx="3180397" cy="2376131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0733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60048" y="805936"/>
            <a:ext cx="3181647" cy="335875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5710" indent="0">
              <a:buNone/>
              <a:defRPr sz="1200" b="1"/>
            </a:lvl2pPr>
            <a:lvl3pPr marL="531420" indent="0">
              <a:buNone/>
              <a:defRPr sz="1000" b="1"/>
            </a:lvl3pPr>
            <a:lvl4pPr marL="797131" indent="0">
              <a:buNone/>
              <a:defRPr sz="900" b="1"/>
            </a:lvl4pPr>
            <a:lvl5pPr marL="1062840" indent="0">
              <a:buNone/>
              <a:defRPr sz="900" b="1"/>
            </a:lvl5pPr>
            <a:lvl6pPr marL="1328551" indent="0">
              <a:buNone/>
              <a:defRPr sz="900" b="1"/>
            </a:lvl6pPr>
            <a:lvl7pPr marL="1594261" indent="0">
              <a:buNone/>
              <a:defRPr sz="900" b="1"/>
            </a:lvl7pPr>
            <a:lvl8pPr marL="1859971" indent="0">
              <a:buNone/>
              <a:defRPr sz="900" b="1"/>
            </a:lvl8pPr>
            <a:lvl9pPr marL="2125681" indent="0">
              <a:buNone/>
              <a:defRPr sz="9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60048" y="1141811"/>
            <a:ext cx="3181647" cy="207442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657959" y="805936"/>
            <a:ext cx="3182899" cy="335875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5710" indent="0">
              <a:buNone/>
              <a:defRPr sz="1200" b="1"/>
            </a:lvl2pPr>
            <a:lvl3pPr marL="531420" indent="0">
              <a:buNone/>
              <a:defRPr sz="1000" b="1"/>
            </a:lvl3pPr>
            <a:lvl4pPr marL="797131" indent="0">
              <a:buNone/>
              <a:defRPr sz="900" b="1"/>
            </a:lvl4pPr>
            <a:lvl5pPr marL="1062840" indent="0">
              <a:buNone/>
              <a:defRPr sz="900" b="1"/>
            </a:lvl5pPr>
            <a:lvl6pPr marL="1328551" indent="0">
              <a:buNone/>
              <a:defRPr sz="900" b="1"/>
            </a:lvl6pPr>
            <a:lvl7pPr marL="1594261" indent="0">
              <a:buNone/>
              <a:defRPr sz="900" b="1"/>
            </a:lvl7pPr>
            <a:lvl8pPr marL="1859971" indent="0">
              <a:buNone/>
              <a:defRPr sz="900" b="1"/>
            </a:lvl8pPr>
            <a:lvl9pPr marL="2125681" indent="0">
              <a:buNone/>
              <a:defRPr sz="9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657959" y="1141811"/>
            <a:ext cx="3182899" cy="207442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1091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2726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350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0048" y="143352"/>
            <a:ext cx="2369047" cy="610076"/>
          </a:xfrm>
        </p:spPr>
        <p:txBody>
          <a:bodyPr anchor="b"/>
          <a:lstStyle>
            <a:lvl1pPr algn="l">
              <a:defRPr sz="12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815354" y="143352"/>
            <a:ext cx="4025503" cy="3072884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60048" y="753428"/>
            <a:ext cx="2369047" cy="2462808"/>
          </a:xfrm>
        </p:spPr>
        <p:txBody>
          <a:bodyPr/>
          <a:lstStyle>
            <a:lvl1pPr marL="0" indent="0">
              <a:buNone/>
              <a:defRPr sz="800"/>
            </a:lvl1pPr>
            <a:lvl2pPr marL="265710" indent="0">
              <a:buNone/>
              <a:defRPr sz="700"/>
            </a:lvl2pPr>
            <a:lvl3pPr marL="531420" indent="0">
              <a:buNone/>
              <a:defRPr sz="600"/>
            </a:lvl3pPr>
            <a:lvl4pPr marL="797131" indent="0">
              <a:buNone/>
              <a:defRPr sz="500"/>
            </a:lvl4pPr>
            <a:lvl5pPr marL="1062840" indent="0">
              <a:buNone/>
              <a:defRPr sz="500"/>
            </a:lvl5pPr>
            <a:lvl6pPr marL="1328551" indent="0">
              <a:buNone/>
              <a:defRPr sz="500"/>
            </a:lvl6pPr>
            <a:lvl7pPr marL="1594261" indent="0">
              <a:buNone/>
              <a:defRPr sz="500"/>
            </a:lvl7pPr>
            <a:lvl8pPr marL="1859971" indent="0">
              <a:buNone/>
              <a:defRPr sz="500"/>
            </a:lvl8pPr>
            <a:lvl9pPr marL="2125681" indent="0">
              <a:buNone/>
              <a:defRPr sz="5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8617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11430" y="2520317"/>
            <a:ext cx="4320540" cy="297537"/>
          </a:xfrm>
        </p:spPr>
        <p:txBody>
          <a:bodyPr anchor="b"/>
          <a:lstStyle>
            <a:lvl1pPr algn="l">
              <a:defRPr sz="12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411430" y="321708"/>
            <a:ext cx="4320540" cy="2160270"/>
          </a:xfrm>
        </p:spPr>
        <p:txBody>
          <a:bodyPr/>
          <a:lstStyle>
            <a:lvl1pPr marL="0" indent="0">
              <a:buNone/>
              <a:defRPr sz="1900"/>
            </a:lvl1pPr>
            <a:lvl2pPr marL="265710" indent="0">
              <a:buNone/>
              <a:defRPr sz="1700"/>
            </a:lvl2pPr>
            <a:lvl3pPr marL="531420" indent="0">
              <a:buNone/>
              <a:defRPr sz="1400"/>
            </a:lvl3pPr>
            <a:lvl4pPr marL="797131" indent="0">
              <a:buNone/>
              <a:defRPr sz="1200"/>
            </a:lvl4pPr>
            <a:lvl5pPr marL="1062840" indent="0">
              <a:buNone/>
              <a:defRPr sz="1200"/>
            </a:lvl5pPr>
            <a:lvl6pPr marL="1328551" indent="0">
              <a:buNone/>
              <a:defRPr sz="1200"/>
            </a:lvl6pPr>
            <a:lvl7pPr marL="1594261" indent="0">
              <a:buNone/>
              <a:defRPr sz="1200"/>
            </a:lvl7pPr>
            <a:lvl8pPr marL="1859971" indent="0">
              <a:buNone/>
              <a:defRPr sz="1200"/>
            </a:lvl8pPr>
            <a:lvl9pPr marL="2125681" indent="0">
              <a:buNone/>
              <a:defRPr sz="12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411430" y="2817854"/>
            <a:ext cx="4320540" cy="422553"/>
          </a:xfrm>
        </p:spPr>
        <p:txBody>
          <a:bodyPr/>
          <a:lstStyle>
            <a:lvl1pPr marL="0" indent="0">
              <a:buNone/>
              <a:defRPr sz="800"/>
            </a:lvl1pPr>
            <a:lvl2pPr marL="265710" indent="0">
              <a:buNone/>
              <a:defRPr sz="700"/>
            </a:lvl2pPr>
            <a:lvl3pPr marL="531420" indent="0">
              <a:buNone/>
              <a:defRPr sz="600"/>
            </a:lvl3pPr>
            <a:lvl4pPr marL="797131" indent="0">
              <a:buNone/>
              <a:defRPr sz="500"/>
            </a:lvl4pPr>
            <a:lvl5pPr marL="1062840" indent="0">
              <a:buNone/>
              <a:defRPr sz="500"/>
            </a:lvl5pPr>
            <a:lvl6pPr marL="1328551" indent="0">
              <a:buNone/>
              <a:defRPr sz="500"/>
            </a:lvl6pPr>
            <a:lvl7pPr marL="1594261" indent="0">
              <a:buNone/>
              <a:defRPr sz="500"/>
            </a:lvl7pPr>
            <a:lvl8pPr marL="1859971" indent="0">
              <a:buNone/>
              <a:defRPr sz="500"/>
            </a:lvl8pPr>
            <a:lvl9pPr marL="2125681" indent="0">
              <a:buNone/>
              <a:defRPr sz="5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9278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60046" y="144186"/>
            <a:ext cx="6480811" cy="600075"/>
          </a:xfrm>
          <a:prstGeom prst="rect">
            <a:avLst/>
          </a:prstGeom>
        </p:spPr>
        <p:txBody>
          <a:bodyPr vert="horz" lIns="53142" tIns="26571" rIns="53142" bIns="26571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60046" y="840106"/>
            <a:ext cx="6480811" cy="2376131"/>
          </a:xfrm>
          <a:prstGeom prst="rect">
            <a:avLst/>
          </a:prstGeom>
        </p:spPr>
        <p:txBody>
          <a:bodyPr vert="horz" lIns="53142" tIns="26571" rIns="53142" bIns="26571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60047" y="3337086"/>
            <a:ext cx="1680210" cy="191691"/>
          </a:xfrm>
          <a:prstGeom prst="rect">
            <a:avLst/>
          </a:prstGeom>
        </p:spPr>
        <p:txBody>
          <a:bodyPr vert="horz" lIns="53142" tIns="26571" rIns="53142" bIns="26571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460308" y="3337086"/>
            <a:ext cx="2280286" cy="191691"/>
          </a:xfrm>
          <a:prstGeom prst="rect">
            <a:avLst/>
          </a:prstGeom>
        </p:spPr>
        <p:txBody>
          <a:bodyPr vert="horz" lIns="53142" tIns="26571" rIns="53142" bIns="26571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5160647" y="3337086"/>
            <a:ext cx="1680210" cy="191691"/>
          </a:xfrm>
          <a:prstGeom prst="rect">
            <a:avLst/>
          </a:prstGeom>
        </p:spPr>
        <p:txBody>
          <a:bodyPr vert="horz" lIns="53142" tIns="26571" rIns="53142" bIns="26571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6377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31420" rtl="0" eaLnBrk="1" latinLnBrk="0" hangingPunct="1">
        <a:spcBef>
          <a:spcPct val="0"/>
        </a:spcBef>
        <a:buNone/>
        <a:defRPr sz="2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9283" indent="-199283" algn="l" defTabSz="531420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31779" indent="-166069" algn="l" defTabSz="531420" rtl="0" eaLnBrk="1" latinLnBrk="0" hangingPunct="1">
        <a:spcBef>
          <a:spcPct val="20000"/>
        </a:spcBef>
        <a:buFont typeface="Arial" pitchFamily="34" charset="0"/>
        <a:buChar char="–"/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664276" indent="-132855" algn="l" defTabSz="531420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29985" indent="-132855" algn="l" defTabSz="531420" rtl="0" eaLnBrk="1" latinLnBrk="0" hangingPunct="1">
        <a:spcBef>
          <a:spcPct val="20000"/>
        </a:spcBef>
        <a:buFont typeface="Arial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195696" indent="-132855" algn="l" defTabSz="531420" rtl="0" eaLnBrk="1" latinLnBrk="0" hangingPunct="1">
        <a:spcBef>
          <a:spcPct val="20000"/>
        </a:spcBef>
        <a:buFont typeface="Arial" pitchFamily="34" charset="0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461405" indent="-132855" algn="l" defTabSz="531420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727116" indent="-132855" algn="l" defTabSz="531420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992826" indent="-132855" algn="l" defTabSz="531420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258536" indent="-132855" algn="l" defTabSz="531420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53142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710" algn="l" defTabSz="53142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31420" algn="l" defTabSz="53142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97131" algn="l" defTabSz="53142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62840" algn="l" defTabSz="53142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28551" algn="l" defTabSz="53142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94261" algn="l" defTabSz="53142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59971" algn="l" defTabSz="53142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125681" algn="l" defTabSz="53142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2432431" y="2231727"/>
            <a:ext cx="4487767" cy="46166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de-DE" sz="2400" b="1" dirty="0" smtClean="0">
                <a:latin typeface="Arial" charset="0"/>
              </a:rPr>
              <a:t>Zweigüberdeckungstest </a:t>
            </a:r>
            <a:r>
              <a:rPr lang="de-DE" sz="2400" b="1" dirty="0">
                <a:latin typeface="Arial" charset="0"/>
              </a:rPr>
              <a:t>(</a:t>
            </a:r>
            <a:r>
              <a:rPr lang="de-DE" sz="2400" b="1" dirty="0" smtClean="0">
                <a:latin typeface="Arial" charset="0"/>
              </a:rPr>
              <a:t>C1)</a:t>
            </a:r>
            <a:endParaRPr lang="de-DE" sz="2400" b="1" dirty="0">
              <a:latin typeface="Arial" charset="0"/>
            </a:endParaRP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1826006" y="3066752"/>
            <a:ext cx="5331909" cy="46166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de-DE" sz="2400" b="1" dirty="0">
                <a:latin typeface="Arial" charset="0"/>
              </a:rPr>
              <a:t>Anweisungsüberdeckungstest (</a:t>
            </a:r>
            <a:r>
              <a:rPr lang="de-DE" sz="2400" b="1" dirty="0" smtClean="0">
                <a:latin typeface="Arial" charset="0"/>
              </a:rPr>
              <a:t>C0)</a:t>
            </a:r>
            <a:endParaRPr lang="de-DE" sz="2400" b="1" dirty="0">
              <a:latin typeface="Arial" charset="0"/>
            </a:endParaRPr>
          </a:p>
        </p:txBody>
      </p:sp>
      <p:sp>
        <p:nvSpPr>
          <p:cNvPr id="20" name="Line 6"/>
          <p:cNvSpPr>
            <a:spLocks noChangeShapeType="1"/>
          </p:cNvSpPr>
          <p:nvPr/>
        </p:nvSpPr>
        <p:spPr bwMode="auto">
          <a:xfrm>
            <a:off x="4489831" y="2707977"/>
            <a:ext cx="0" cy="3317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2305456" y="44152"/>
            <a:ext cx="1320800" cy="4762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de-DE" sz="2400" b="1">
                <a:latin typeface="Arial" charset="0"/>
              </a:rPr>
              <a:t>all uses</a:t>
            </a:r>
          </a:p>
        </p:txBody>
      </p:sp>
      <p:sp>
        <p:nvSpPr>
          <p:cNvPr id="22" name="Text Box 8"/>
          <p:cNvSpPr txBox="1">
            <a:spLocks noChangeArrowheads="1"/>
          </p:cNvSpPr>
          <p:nvPr/>
        </p:nvSpPr>
        <p:spPr bwMode="auto">
          <a:xfrm>
            <a:off x="25806" y="1295102"/>
            <a:ext cx="1592262" cy="4762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de-DE" sz="2400" b="1">
                <a:latin typeface="Arial" charset="0"/>
              </a:rPr>
              <a:t>all c-uses</a:t>
            </a:r>
          </a:p>
        </p:txBody>
      </p:sp>
      <p:sp>
        <p:nvSpPr>
          <p:cNvPr id="23" name="Line 9"/>
          <p:cNvSpPr>
            <a:spLocks noChangeShapeType="1"/>
          </p:cNvSpPr>
          <p:nvPr/>
        </p:nvSpPr>
        <p:spPr bwMode="auto">
          <a:xfrm flipH="1">
            <a:off x="2668298" y="547390"/>
            <a:ext cx="310258" cy="7207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4" name="Text Box 10"/>
          <p:cNvSpPr txBox="1">
            <a:spLocks noChangeArrowheads="1"/>
          </p:cNvSpPr>
          <p:nvPr/>
        </p:nvSpPr>
        <p:spPr bwMode="auto">
          <a:xfrm>
            <a:off x="2042030" y="1295102"/>
            <a:ext cx="1252537" cy="4762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de-DE" sz="2400" b="1">
                <a:latin typeface="Arial" charset="0"/>
              </a:rPr>
              <a:t>all defs</a:t>
            </a:r>
          </a:p>
        </p:txBody>
      </p:sp>
      <p:sp>
        <p:nvSpPr>
          <p:cNvPr id="25" name="Text Box 11"/>
          <p:cNvSpPr txBox="1">
            <a:spLocks noChangeArrowheads="1"/>
          </p:cNvSpPr>
          <p:nvPr/>
        </p:nvSpPr>
        <p:spPr bwMode="auto">
          <a:xfrm>
            <a:off x="3684968" y="1295102"/>
            <a:ext cx="1608138" cy="4762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de-DE" sz="2400" b="1">
                <a:latin typeface="Arial" charset="0"/>
              </a:rPr>
              <a:t>all p-uses</a:t>
            </a:r>
          </a:p>
        </p:txBody>
      </p:sp>
      <p:sp>
        <p:nvSpPr>
          <p:cNvPr id="26" name="Line 12"/>
          <p:cNvSpPr>
            <a:spLocks noChangeShapeType="1"/>
          </p:cNvSpPr>
          <p:nvPr/>
        </p:nvSpPr>
        <p:spPr bwMode="auto">
          <a:xfrm>
            <a:off x="4477131" y="1771352"/>
            <a:ext cx="0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7" name="Line 13"/>
          <p:cNvSpPr>
            <a:spLocks noChangeShapeType="1"/>
          </p:cNvSpPr>
          <p:nvPr/>
        </p:nvSpPr>
        <p:spPr bwMode="auto">
          <a:xfrm flipH="1">
            <a:off x="1106893" y="547390"/>
            <a:ext cx="1871663" cy="7207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8" name="Line 14"/>
          <p:cNvSpPr>
            <a:spLocks noChangeShapeType="1"/>
          </p:cNvSpPr>
          <p:nvPr/>
        </p:nvSpPr>
        <p:spPr bwMode="auto">
          <a:xfrm>
            <a:off x="2978556" y="547390"/>
            <a:ext cx="1510481" cy="7207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4706806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Benutzerdefiniert</PresentationFormat>
  <Paragraphs>6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xx</dc:creator>
  <cp:lastModifiedBy>xx</cp:lastModifiedBy>
  <cp:revision>18</cp:revision>
  <dcterms:created xsi:type="dcterms:W3CDTF">2012-06-16T10:51:25Z</dcterms:created>
  <dcterms:modified xsi:type="dcterms:W3CDTF">2012-06-17T08:26:06Z</dcterms:modified>
</cp:coreProperties>
</file>