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8569325" cy="5400675"/>
  <p:notesSz cx="6858000" cy="9144000"/>
  <p:defaultTextStyle>
    <a:defPPr>
      <a:defRPr lang="de-DE"/>
    </a:defPPr>
    <a:lvl1pPr marL="0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68275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736549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104824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473098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841373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209648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577922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946197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9" d="100"/>
          <a:sy n="119" d="100"/>
        </p:scale>
        <p:origin x="-198" y="-18"/>
      </p:cViewPr>
      <p:guideLst>
        <p:guide orient="horz" pos="1701"/>
        <p:guide pos="269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42700" y="1677709"/>
            <a:ext cx="7283926" cy="115764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285399" y="3060383"/>
            <a:ext cx="5998528" cy="138017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682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365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048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4730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8413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2096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5779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9461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6660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0493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212761" y="216278"/>
            <a:ext cx="1928098" cy="4608076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28466" y="216278"/>
            <a:ext cx="5641472" cy="4608076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30120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80250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6918" y="3470435"/>
            <a:ext cx="7283926" cy="1072634"/>
          </a:xfrm>
        </p:spPr>
        <p:txBody>
          <a:bodyPr anchor="t"/>
          <a:lstStyle>
            <a:lvl1pPr algn="l">
              <a:defRPr sz="32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76918" y="2289038"/>
            <a:ext cx="7283926" cy="1181397"/>
          </a:xfrm>
        </p:spPr>
        <p:txBody>
          <a:bodyPr anchor="b"/>
          <a:lstStyle>
            <a:lvl1pPr marL="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1pPr>
            <a:lvl2pPr marL="36827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73654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110482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47309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841373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20964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577922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94619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874812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28468" y="1260158"/>
            <a:ext cx="3784785" cy="3564196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356076" y="1260158"/>
            <a:ext cx="3784785" cy="3564196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07331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28468" y="1208902"/>
            <a:ext cx="3786273" cy="503812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8275" indent="0">
              <a:buNone/>
              <a:defRPr sz="1600" b="1"/>
            </a:lvl2pPr>
            <a:lvl3pPr marL="736549" indent="0">
              <a:buNone/>
              <a:defRPr sz="1400" b="1"/>
            </a:lvl3pPr>
            <a:lvl4pPr marL="1104824" indent="0">
              <a:buNone/>
              <a:defRPr sz="1300" b="1"/>
            </a:lvl4pPr>
            <a:lvl5pPr marL="1473098" indent="0">
              <a:buNone/>
              <a:defRPr sz="1300" b="1"/>
            </a:lvl5pPr>
            <a:lvl6pPr marL="1841373" indent="0">
              <a:buNone/>
              <a:defRPr sz="1300" b="1"/>
            </a:lvl6pPr>
            <a:lvl7pPr marL="2209648" indent="0">
              <a:buNone/>
              <a:defRPr sz="1300" b="1"/>
            </a:lvl7pPr>
            <a:lvl8pPr marL="2577922" indent="0">
              <a:buNone/>
              <a:defRPr sz="1300" b="1"/>
            </a:lvl8pPr>
            <a:lvl9pPr marL="2946197" indent="0">
              <a:buNone/>
              <a:defRPr sz="13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28468" y="1712716"/>
            <a:ext cx="3786273" cy="3111639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353100" y="1208902"/>
            <a:ext cx="3787761" cy="503812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8275" indent="0">
              <a:buNone/>
              <a:defRPr sz="1600" b="1"/>
            </a:lvl2pPr>
            <a:lvl3pPr marL="736549" indent="0">
              <a:buNone/>
              <a:defRPr sz="1400" b="1"/>
            </a:lvl3pPr>
            <a:lvl4pPr marL="1104824" indent="0">
              <a:buNone/>
              <a:defRPr sz="1300" b="1"/>
            </a:lvl4pPr>
            <a:lvl5pPr marL="1473098" indent="0">
              <a:buNone/>
              <a:defRPr sz="1300" b="1"/>
            </a:lvl5pPr>
            <a:lvl6pPr marL="1841373" indent="0">
              <a:buNone/>
              <a:defRPr sz="1300" b="1"/>
            </a:lvl6pPr>
            <a:lvl7pPr marL="2209648" indent="0">
              <a:buNone/>
              <a:defRPr sz="1300" b="1"/>
            </a:lvl7pPr>
            <a:lvl8pPr marL="2577922" indent="0">
              <a:buNone/>
              <a:defRPr sz="1300" b="1"/>
            </a:lvl8pPr>
            <a:lvl9pPr marL="2946197" indent="0">
              <a:buNone/>
              <a:defRPr sz="13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353100" y="1712716"/>
            <a:ext cx="3787761" cy="3111639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10915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27260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350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28469" y="215028"/>
            <a:ext cx="2819249" cy="915114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350370" y="215028"/>
            <a:ext cx="4790491" cy="4609326"/>
          </a:xfrm>
        </p:spPr>
        <p:txBody>
          <a:bodyPr/>
          <a:lstStyle>
            <a:lvl1pPr>
              <a:defRPr sz="2600"/>
            </a:lvl1pPr>
            <a:lvl2pPr>
              <a:defRPr sz="2300"/>
            </a:lvl2pPr>
            <a:lvl3pPr>
              <a:defRPr sz="19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28469" y="1130142"/>
            <a:ext cx="2819249" cy="3694212"/>
          </a:xfrm>
        </p:spPr>
        <p:txBody>
          <a:bodyPr/>
          <a:lstStyle>
            <a:lvl1pPr marL="0" indent="0">
              <a:buNone/>
              <a:defRPr sz="1100"/>
            </a:lvl1pPr>
            <a:lvl2pPr marL="368275" indent="0">
              <a:buNone/>
              <a:defRPr sz="1000"/>
            </a:lvl2pPr>
            <a:lvl3pPr marL="736549" indent="0">
              <a:buNone/>
              <a:defRPr sz="800"/>
            </a:lvl3pPr>
            <a:lvl4pPr marL="1104824" indent="0">
              <a:buNone/>
              <a:defRPr sz="700"/>
            </a:lvl4pPr>
            <a:lvl5pPr marL="1473098" indent="0">
              <a:buNone/>
              <a:defRPr sz="700"/>
            </a:lvl5pPr>
            <a:lvl6pPr marL="1841373" indent="0">
              <a:buNone/>
              <a:defRPr sz="700"/>
            </a:lvl6pPr>
            <a:lvl7pPr marL="2209648" indent="0">
              <a:buNone/>
              <a:defRPr sz="700"/>
            </a:lvl7pPr>
            <a:lvl8pPr marL="2577922" indent="0">
              <a:buNone/>
              <a:defRPr sz="700"/>
            </a:lvl8pPr>
            <a:lvl9pPr marL="2946197" indent="0">
              <a:buNone/>
              <a:defRPr sz="7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86179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79650" y="3780473"/>
            <a:ext cx="5141595" cy="446306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679650" y="482561"/>
            <a:ext cx="5141595" cy="3240405"/>
          </a:xfrm>
        </p:spPr>
        <p:txBody>
          <a:bodyPr/>
          <a:lstStyle>
            <a:lvl1pPr marL="0" indent="0">
              <a:buNone/>
              <a:defRPr sz="2600"/>
            </a:lvl1pPr>
            <a:lvl2pPr marL="368275" indent="0">
              <a:buNone/>
              <a:defRPr sz="2300"/>
            </a:lvl2pPr>
            <a:lvl3pPr marL="736549" indent="0">
              <a:buNone/>
              <a:defRPr sz="1900"/>
            </a:lvl3pPr>
            <a:lvl4pPr marL="1104824" indent="0">
              <a:buNone/>
              <a:defRPr sz="1600"/>
            </a:lvl4pPr>
            <a:lvl5pPr marL="1473098" indent="0">
              <a:buNone/>
              <a:defRPr sz="1600"/>
            </a:lvl5pPr>
            <a:lvl6pPr marL="1841373" indent="0">
              <a:buNone/>
              <a:defRPr sz="1600"/>
            </a:lvl6pPr>
            <a:lvl7pPr marL="2209648" indent="0">
              <a:buNone/>
              <a:defRPr sz="1600"/>
            </a:lvl7pPr>
            <a:lvl8pPr marL="2577922" indent="0">
              <a:buNone/>
              <a:defRPr sz="1600"/>
            </a:lvl8pPr>
            <a:lvl9pPr marL="2946197" indent="0">
              <a:buNone/>
              <a:defRPr sz="16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79650" y="4226779"/>
            <a:ext cx="5141595" cy="633829"/>
          </a:xfrm>
        </p:spPr>
        <p:txBody>
          <a:bodyPr/>
          <a:lstStyle>
            <a:lvl1pPr marL="0" indent="0">
              <a:buNone/>
              <a:defRPr sz="1100"/>
            </a:lvl1pPr>
            <a:lvl2pPr marL="368275" indent="0">
              <a:buNone/>
              <a:defRPr sz="1000"/>
            </a:lvl2pPr>
            <a:lvl3pPr marL="736549" indent="0">
              <a:buNone/>
              <a:defRPr sz="800"/>
            </a:lvl3pPr>
            <a:lvl4pPr marL="1104824" indent="0">
              <a:buNone/>
              <a:defRPr sz="700"/>
            </a:lvl4pPr>
            <a:lvl5pPr marL="1473098" indent="0">
              <a:buNone/>
              <a:defRPr sz="700"/>
            </a:lvl5pPr>
            <a:lvl6pPr marL="1841373" indent="0">
              <a:buNone/>
              <a:defRPr sz="700"/>
            </a:lvl6pPr>
            <a:lvl7pPr marL="2209648" indent="0">
              <a:buNone/>
              <a:defRPr sz="700"/>
            </a:lvl7pPr>
            <a:lvl8pPr marL="2577922" indent="0">
              <a:buNone/>
              <a:defRPr sz="700"/>
            </a:lvl8pPr>
            <a:lvl9pPr marL="2946197" indent="0">
              <a:buNone/>
              <a:defRPr sz="7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92780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28468" y="216277"/>
            <a:ext cx="7712393" cy="900113"/>
          </a:xfrm>
          <a:prstGeom prst="rect">
            <a:avLst/>
          </a:prstGeom>
        </p:spPr>
        <p:txBody>
          <a:bodyPr vert="horz" lIns="73655" tIns="36827" rIns="73655" bIns="36827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28468" y="1260158"/>
            <a:ext cx="7712393" cy="3564196"/>
          </a:xfrm>
          <a:prstGeom prst="rect">
            <a:avLst/>
          </a:prstGeom>
        </p:spPr>
        <p:txBody>
          <a:bodyPr vert="horz" lIns="73655" tIns="36827" rIns="73655" bIns="36827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28468" y="5005627"/>
            <a:ext cx="1999509" cy="287536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927853" y="5005627"/>
            <a:ext cx="2713620" cy="287536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141352" y="5005627"/>
            <a:ext cx="1999509" cy="287536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63777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36549" rtl="0" eaLnBrk="1" latinLnBrk="0" hangingPunct="1">
        <a:spcBef>
          <a:spcPct val="0"/>
        </a:spcBef>
        <a:buNone/>
        <a:defRPr sz="3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6206" indent="-276206" algn="l" defTabSz="736549" rtl="0" eaLnBrk="1" latinLnBrk="0" hangingPunct="1">
        <a:spcBef>
          <a:spcPct val="20000"/>
        </a:spcBef>
        <a:buFont typeface="Arial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98446" indent="-230172" algn="l" defTabSz="736549" rtl="0" eaLnBrk="1" latinLnBrk="0" hangingPunct="1">
        <a:spcBef>
          <a:spcPct val="20000"/>
        </a:spcBef>
        <a:buFont typeface="Arial" pitchFamily="34" charset="0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920687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288961" indent="-184137" algn="l" defTabSz="736549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57236" indent="-184137" algn="l" defTabSz="736549" rtl="0" eaLnBrk="1" latinLnBrk="0" hangingPunct="1">
        <a:spcBef>
          <a:spcPct val="20000"/>
        </a:spcBef>
        <a:buFont typeface="Arial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25510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393785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762060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130334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68275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736549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04824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73098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841373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209648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77922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946197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Oval 4"/>
          <p:cNvSpPr>
            <a:spLocks noChangeArrowheads="1"/>
          </p:cNvSpPr>
          <p:nvPr/>
        </p:nvSpPr>
        <p:spPr bwMode="auto">
          <a:xfrm>
            <a:off x="1304528" y="497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0</a:t>
            </a:r>
          </a:p>
        </p:txBody>
      </p:sp>
      <p:sp>
        <p:nvSpPr>
          <p:cNvPr id="157" name="Oval 5"/>
          <p:cNvSpPr>
            <a:spLocks noChangeArrowheads="1"/>
          </p:cNvSpPr>
          <p:nvPr/>
        </p:nvSpPr>
        <p:spPr bwMode="auto">
          <a:xfrm>
            <a:off x="1304528" y="1259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1</a:t>
            </a:r>
          </a:p>
        </p:txBody>
      </p:sp>
      <p:sp>
        <p:nvSpPr>
          <p:cNvPr id="158" name="Oval 6"/>
          <p:cNvSpPr>
            <a:spLocks noChangeArrowheads="1"/>
          </p:cNvSpPr>
          <p:nvPr/>
        </p:nvSpPr>
        <p:spPr bwMode="auto">
          <a:xfrm>
            <a:off x="669528" y="18695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2</a:t>
            </a:r>
          </a:p>
        </p:txBody>
      </p:sp>
      <p:sp>
        <p:nvSpPr>
          <p:cNvPr id="159" name="Oval 7"/>
          <p:cNvSpPr>
            <a:spLocks noChangeArrowheads="1"/>
          </p:cNvSpPr>
          <p:nvPr/>
        </p:nvSpPr>
        <p:spPr bwMode="auto">
          <a:xfrm>
            <a:off x="1304528" y="2402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3</a:t>
            </a:r>
          </a:p>
        </p:txBody>
      </p:sp>
      <p:cxnSp>
        <p:nvCxnSpPr>
          <p:cNvPr id="160" name="AutoShape 8"/>
          <p:cNvCxnSpPr>
            <a:cxnSpLocks noChangeShapeType="1"/>
            <a:stCxn id="156" idx="4"/>
            <a:endCxn id="157" idx="0"/>
          </p:cNvCxnSpPr>
          <p:nvPr/>
        </p:nvCxnSpPr>
        <p:spPr bwMode="auto">
          <a:xfrm>
            <a:off x="1495028" y="888453"/>
            <a:ext cx="0" cy="361950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61" name="AutoShape 9"/>
          <p:cNvCxnSpPr>
            <a:cxnSpLocks noChangeShapeType="1"/>
          </p:cNvCxnSpPr>
          <p:nvPr/>
        </p:nvCxnSpPr>
        <p:spPr bwMode="auto">
          <a:xfrm flipH="1">
            <a:off x="887016" y="1594891"/>
            <a:ext cx="474662" cy="265112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62" name="AutoShape 10"/>
          <p:cNvCxnSpPr>
            <a:cxnSpLocks noChangeShapeType="1"/>
          </p:cNvCxnSpPr>
          <p:nvPr/>
        </p:nvCxnSpPr>
        <p:spPr bwMode="auto">
          <a:xfrm>
            <a:off x="847328" y="2260053"/>
            <a:ext cx="474663" cy="188913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63" name="AutoShape 11"/>
          <p:cNvCxnSpPr>
            <a:cxnSpLocks noChangeShapeType="1"/>
            <a:stCxn id="157" idx="4"/>
            <a:endCxn id="159" idx="0"/>
          </p:cNvCxnSpPr>
          <p:nvPr/>
        </p:nvCxnSpPr>
        <p:spPr bwMode="auto">
          <a:xfrm>
            <a:off x="1495028" y="1650453"/>
            <a:ext cx="0" cy="7429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64" name="Rectangle 12"/>
          <p:cNvSpPr>
            <a:spLocks noChangeArrowheads="1"/>
          </p:cNvSpPr>
          <p:nvPr/>
        </p:nvSpPr>
        <p:spPr bwMode="auto">
          <a:xfrm>
            <a:off x="1736328" y="477291"/>
            <a:ext cx="1073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max = 0</a:t>
            </a:r>
          </a:p>
        </p:txBody>
      </p:sp>
      <p:sp>
        <p:nvSpPr>
          <p:cNvPr id="165" name="Rectangle 13"/>
          <p:cNvSpPr>
            <a:spLocks noChangeArrowheads="1"/>
          </p:cNvSpPr>
          <p:nvPr/>
        </p:nvSpPr>
        <p:spPr bwMode="auto">
          <a:xfrm>
            <a:off x="1736328" y="1239291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(x&gt;z)</a:t>
            </a:r>
          </a:p>
        </p:txBody>
      </p:sp>
      <p:sp>
        <p:nvSpPr>
          <p:cNvPr id="166" name="Rectangle 14"/>
          <p:cNvSpPr>
            <a:spLocks noChangeArrowheads="1"/>
          </p:cNvSpPr>
          <p:nvPr/>
        </p:nvSpPr>
        <p:spPr bwMode="auto">
          <a:xfrm>
            <a:off x="-186135" y="1502816"/>
            <a:ext cx="1200151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x</a:t>
            </a:r>
          </a:p>
        </p:txBody>
      </p:sp>
      <p:sp>
        <p:nvSpPr>
          <p:cNvPr id="167" name="Rectangle 15"/>
          <p:cNvSpPr>
            <a:spLocks noChangeArrowheads="1"/>
          </p:cNvSpPr>
          <p:nvPr/>
        </p:nvSpPr>
        <p:spPr bwMode="auto">
          <a:xfrm>
            <a:off x="1679178" y="4779416"/>
            <a:ext cx="1073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return </a:t>
            </a:r>
          </a:p>
          <a:p>
            <a:r>
              <a:rPr lang="de-DE" sz="2000" b="1">
                <a:latin typeface="Letter Gothic" pitchFamily="49" charset="0"/>
              </a:rPr>
              <a:t>max</a:t>
            </a:r>
          </a:p>
        </p:txBody>
      </p:sp>
      <p:cxnSp>
        <p:nvCxnSpPr>
          <p:cNvPr id="168" name="AutoShape 16"/>
          <p:cNvCxnSpPr>
            <a:cxnSpLocks noChangeShapeType="1"/>
            <a:endCxn id="156" idx="0"/>
          </p:cNvCxnSpPr>
          <p:nvPr/>
        </p:nvCxnSpPr>
        <p:spPr bwMode="auto">
          <a:xfrm flipH="1">
            <a:off x="1495028" y="269328"/>
            <a:ext cx="57150" cy="219075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69" name="Oval 17"/>
          <p:cNvSpPr>
            <a:spLocks noChangeArrowheads="1"/>
          </p:cNvSpPr>
          <p:nvPr/>
        </p:nvSpPr>
        <p:spPr bwMode="auto">
          <a:xfrm>
            <a:off x="688578" y="30125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4</a:t>
            </a:r>
          </a:p>
        </p:txBody>
      </p:sp>
      <p:sp>
        <p:nvSpPr>
          <p:cNvPr id="170" name="Oval 18"/>
          <p:cNvSpPr>
            <a:spLocks noChangeArrowheads="1"/>
          </p:cNvSpPr>
          <p:nvPr/>
        </p:nvSpPr>
        <p:spPr bwMode="auto">
          <a:xfrm>
            <a:off x="1298178" y="3545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5</a:t>
            </a:r>
          </a:p>
        </p:txBody>
      </p:sp>
      <p:cxnSp>
        <p:nvCxnSpPr>
          <p:cNvPr id="171" name="AutoShape 19"/>
          <p:cNvCxnSpPr>
            <a:cxnSpLocks noChangeShapeType="1"/>
            <a:stCxn id="159" idx="3"/>
            <a:endCxn id="169" idx="0"/>
          </p:cNvCxnSpPr>
          <p:nvPr/>
        </p:nvCxnSpPr>
        <p:spPr bwMode="auto">
          <a:xfrm flipH="1">
            <a:off x="879078" y="2737891"/>
            <a:ext cx="481013" cy="2651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72" name="AutoShape 20"/>
          <p:cNvCxnSpPr>
            <a:cxnSpLocks noChangeShapeType="1"/>
            <a:stCxn id="169" idx="4"/>
            <a:endCxn id="170" idx="1"/>
          </p:cNvCxnSpPr>
          <p:nvPr/>
        </p:nvCxnSpPr>
        <p:spPr bwMode="auto">
          <a:xfrm>
            <a:off x="879078" y="3403053"/>
            <a:ext cx="474663" cy="18891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73" name="AutoShape 21"/>
          <p:cNvCxnSpPr>
            <a:cxnSpLocks noChangeShapeType="1"/>
            <a:stCxn id="159" idx="4"/>
            <a:endCxn id="170" idx="0"/>
          </p:cNvCxnSpPr>
          <p:nvPr/>
        </p:nvCxnSpPr>
        <p:spPr bwMode="auto">
          <a:xfrm flipH="1">
            <a:off x="1488678" y="2793453"/>
            <a:ext cx="6350" cy="742950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74" name="Oval 22"/>
          <p:cNvSpPr>
            <a:spLocks noChangeArrowheads="1"/>
          </p:cNvSpPr>
          <p:nvPr/>
        </p:nvSpPr>
        <p:spPr bwMode="auto">
          <a:xfrm>
            <a:off x="688578" y="42317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6</a:t>
            </a:r>
          </a:p>
        </p:txBody>
      </p:sp>
      <p:sp>
        <p:nvSpPr>
          <p:cNvPr id="175" name="Oval 23"/>
          <p:cNvSpPr>
            <a:spLocks noChangeArrowheads="1"/>
          </p:cNvSpPr>
          <p:nvPr/>
        </p:nvSpPr>
        <p:spPr bwMode="auto">
          <a:xfrm>
            <a:off x="1298178" y="47651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7</a:t>
            </a:r>
          </a:p>
        </p:txBody>
      </p:sp>
      <p:cxnSp>
        <p:nvCxnSpPr>
          <p:cNvPr id="176" name="AutoShape 24"/>
          <p:cNvCxnSpPr>
            <a:cxnSpLocks noChangeShapeType="1"/>
            <a:stCxn id="170" idx="3"/>
            <a:endCxn id="174" idx="0"/>
          </p:cNvCxnSpPr>
          <p:nvPr/>
        </p:nvCxnSpPr>
        <p:spPr bwMode="auto">
          <a:xfrm flipH="1">
            <a:off x="879078" y="3880891"/>
            <a:ext cx="474663" cy="3413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77" name="AutoShape 25"/>
          <p:cNvCxnSpPr>
            <a:cxnSpLocks noChangeShapeType="1"/>
            <a:stCxn id="174" idx="4"/>
            <a:endCxn id="175" idx="1"/>
          </p:cNvCxnSpPr>
          <p:nvPr/>
        </p:nvCxnSpPr>
        <p:spPr bwMode="auto">
          <a:xfrm>
            <a:off x="879078" y="4622253"/>
            <a:ext cx="474663" cy="18891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78" name="AutoShape 26"/>
          <p:cNvCxnSpPr>
            <a:cxnSpLocks noChangeShapeType="1"/>
          </p:cNvCxnSpPr>
          <p:nvPr/>
        </p:nvCxnSpPr>
        <p:spPr bwMode="auto">
          <a:xfrm>
            <a:off x="1475978" y="3936453"/>
            <a:ext cx="0" cy="819150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79" name="Rectangle 27"/>
          <p:cNvSpPr>
            <a:spLocks noChangeArrowheads="1"/>
          </p:cNvSpPr>
          <p:nvPr/>
        </p:nvSpPr>
        <p:spPr bwMode="auto">
          <a:xfrm>
            <a:off x="-206772" y="2707728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y</a:t>
            </a:r>
          </a:p>
        </p:txBody>
      </p:sp>
      <p:sp>
        <p:nvSpPr>
          <p:cNvPr id="180" name="Rectangle 28"/>
          <p:cNvSpPr>
            <a:spLocks noChangeArrowheads="1"/>
          </p:cNvSpPr>
          <p:nvPr/>
        </p:nvSpPr>
        <p:spPr bwMode="auto">
          <a:xfrm>
            <a:off x="-206772" y="3841203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z</a:t>
            </a:r>
          </a:p>
        </p:txBody>
      </p:sp>
      <p:sp>
        <p:nvSpPr>
          <p:cNvPr id="181" name="Rectangle 29"/>
          <p:cNvSpPr>
            <a:spLocks noChangeArrowheads="1"/>
          </p:cNvSpPr>
          <p:nvPr/>
        </p:nvSpPr>
        <p:spPr bwMode="auto">
          <a:xfrm>
            <a:off x="1755378" y="24172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(y&gt;x)</a:t>
            </a:r>
          </a:p>
        </p:txBody>
      </p:sp>
      <p:sp>
        <p:nvSpPr>
          <p:cNvPr id="240" name="Rectangle 30"/>
          <p:cNvSpPr>
            <a:spLocks noChangeArrowheads="1"/>
          </p:cNvSpPr>
          <p:nvPr/>
        </p:nvSpPr>
        <p:spPr bwMode="auto">
          <a:xfrm>
            <a:off x="1755378" y="35602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(z&gt;y)</a:t>
            </a:r>
          </a:p>
        </p:txBody>
      </p:sp>
      <p:sp>
        <p:nvSpPr>
          <p:cNvPr id="241" name="Rectangle 31"/>
          <p:cNvSpPr>
            <a:spLocks noChangeArrowheads="1"/>
          </p:cNvSpPr>
          <p:nvPr/>
        </p:nvSpPr>
        <p:spPr bwMode="auto">
          <a:xfrm>
            <a:off x="2257028" y="1031328"/>
            <a:ext cx="565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7 4</a:t>
            </a:r>
          </a:p>
        </p:txBody>
      </p:sp>
      <p:sp>
        <p:nvSpPr>
          <p:cNvPr id="242" name="Rectangle 32"/>
          <p:cNvSpPr>
            <a:spLocks noChangeArrowheads="1"/>
          </p:cNvSpPr>
          <p:nvPr/>
        </p:nvSpPr>
        <p:spPr bwMode="auto">
          <a:xfrm>
            <a:off x="2257028" y="2188616"/>
            <a:ext cx="565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5 7</a:t>
            </a:r>
          </a:p>
        </p:txBody>
      </p:sp>
      <p:sp>
        <p:nvSpPr>
          <p:cNvPr id="243" name="Rectangle 33"/>
          <p:cNvSpPr>
            <a:spLocks noChangeArrowheads="1"/>
          </p:cNvSpPr>
          <p:nvPr/>
        </p:nvSpPr>
        <p:spPr bwMode="auto">
          <a:xfrm>
            <a:off x="2257028" y="3317328"/>
            <a:ext cx="565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4 5</a:t>
            </a:r>
          </a:p>
        </p:txBody>
      </p:sp>
      <p:sp>
        <p:nvSpPr>
          <p:cNvPr id="244" name="Rectangle 34"/>
          <p:cNvSpPr>
            <a:spLocks noChangeArrowheads="1"/>
          </p:cNvSpPr>
          <p:nvPr/>
        </p:nvSpPr>
        <p:spPr bwMode="auto">
          <a:xfrm>
            <a:off x="721916" y="1274216"/>
            <a:ext cx="311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</a:t>
            </a:r>
          </a:p>
        </p:txBody>
      </p:sp>
      <p:sp>
        <p:nvSpPr>
          <p:cNvPr id="245" name="Rectangle 35"/>
          <p:cNvSpPr>
            <a:spLocks noChangeArrowheads="1"/>
          </p:cNvSpPr>
          <p:nvPr/>
        </p:nvSpPr>
        <p:spPr bwMode="auto">
          <a:xfrm>
            <a:off x="2288778" y="5069928"/>
            <a:ext cx="311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</a:t>
            </a:r>
          </a:p>
        </p:txBody>
      </p:sp>
      <p:sp>
        <p:nvSpPr>
          <p:cNvPr id="246" name="Oval 36"/>
          <p:cNvSpPr>
            <a:spLocks noChangeArrowheads="1"/>
          </p:cNvSpPr>
          <p:nvPr/>
        </p:nvSpPr>
        <p:spPr bwMode="auto">
          <a:xfrm>
            <a:off x="4200128" y="497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0</a:t>
            </a:r>
          </a:p>
        </p:txBody>
      </p:sp>
      <p:sp>
        <p:nvSpPr>
          <p:cNvPr id="247" name="Oval 37"/>
          <p:cNvSpPr>
            <a:spLocks noChangeArrowheads="1"/>
          </p:cNvSpPr>
          <p:nvPr/>
        </p:nvSpPr>
        <p:spPr bwMode="auto">
          <a:xfrm>
            <a:off x="4200128" y="1259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1</a:t>
            </a:r>
          </a:p>
        </p:txBody>
      </p:sp>
      <p:sp>
        <p:nvSpPr>
          <p:cNvPr id="248" name="Oval 38"/>
          <p:cNvSpPr>
            <a:spLocks noChangeArrowheads="1"/>
          </p:cNvSpPr>
          <p:nvPr/>
        </p:nvSpPr>
        <p:spPr bwMode="auto">
          <a:xfrm>
            <a:off x="3565128" y="18695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2</a:t>
            </a:r>
          </a:p>
        </p:txBody>
      </p:sp>
      <p:sp>
        <p:nvSpPr>
          <p:cNvPr id="249" name="Oval 39"/>
          <p:cNvSpPr>
            <a:spLocks noChangeArrowheads="1"/>
          </p:cNvSpPr>
          <p:nvPr/>
        </p:nvSpPr>
        <p:spPr bwMode="auto">
          <a:xfrm>
            <a:off x="4200128" y="2402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3</a:t>
            </a:r>
          </a:p>
        </p:txBody>
      </p:sp>
      <p:cxnSp>
        <p:nvCxnSpPr>
          <p:cNvPr id="250" name="AutoShape 40"/>
          <p:cNvCxnSpPr>
            <a:cxnSpLocks noChangeShapeType="1"/>
            <a:stCxn id="246" idx="4"/>
            <a:endCxn id="247" idx="0"/>
          </p:cNvCxnSpPr>
          <p:nvPr/>
        </p:nvCxnSpPr>
        <p:spPr bwMode="auto">
          <a:xfrm>
            <a:off x="4390628" y="888453"/>
            <a:ext cx="0" cy="361950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51" name="AutoShape 41"/>
          <p:cNvCxnSpPr>
            <a:cxnSpLocks noChangeShapeType="1"/>
          </p:cNvCxnSpPr>
          <p:nvPr/>
        </p:nvCxnSpPr>
        <p:spPr bwMode="auto">
          <a:xfrm flipH="1">
            <a:off x="3795316" y="1594891"/>
            <a:ext cx="474662" cy="265112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52" name="AutoShape 42"/>
          <p:cNvCxnSpPr>
            <a:cxnSpLocks noChangeShapeType="1"/>
            <a:stCxn id="248" idx="4"/>
            <a:endCxn id="249" idx="1"/>
          </p:cNvCxnSpPr>
          <p:nvPr/>
        </p:nvCxnSpPr>
        <p:spPr bwMode="auto">
          <a:xfrm>
            <a:off x="3755628" y="2260053"/>
            <a:ext cx="500063" cy="188913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53" name="AutoShape 43"/>
          <p:cNvCxnSpPr>
            <a:cxnSpLocks noChangeShapeType="1"/>
            <a:stCxn id="247" idx="4"/>
            <a:endCxn id="249" idx="0"/>
          </p:cNvCxnSpPr>
          <p:nvPr/>
        </p:nvCxnSpPr>
        <p:spPr bwMode="auto">
          <a:xfrm>
            <a:off x="4390628" y="1650453"/>
            <a:ext cx="0" cy="7429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54" name="Rectangle 44"/>
          <p:cNvSpPr>
            <a:spLocks noChangeArrowheads="1"/>
          </p:cNvSpPr>
          <p:nvPr/>
        </p:nvSpPr>
        <p:spPr bwMode="auto">
          <a:xfrm>
            <a:off x="4631928" y="477291"/>
            <a:ext cx="1073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max = 0</a:t>
            </a:r>
          </a:p>
        </p:txBody>
      </p:sp>
      <p:sp>
        <p:nvSpPr>
          <p:cNvPr id="255" name="Rectangle 45"/>
          <p:cNvSpPr>
            <a:spLocks noChangeArrowheads="1"/>
          </p:cNvSpPr>
          <p:nvPr/>
        </p:nvSpPr>
        <p:spPr bwMode="auto">
          <a:xfrm>
            <a:off x="4631928" y="1239291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(x&gt;z)</a:t>
            </a:r>
          </a:p>
        </p:txBody>
      </p:sp>
      <p:sp>
        <p:nvSpPr>
          <p:cNvPr id="256" name="Rectangle 46"/>
          <p:cNvSpPr>
            <a:spLocks noChangeArrowheads="1"/>
          </p:cNvSpPr>
          <p:nvPr/>
        </p:nvSpPr>
        <p:spPr bwMode="auto">
          <a:xfrm>
            <a:off x="2709466" y="15028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x</a:t>
            </a:r>
          </a:p>
        </p:txBody>
      </p:sp>
      <p:sp>
        <p:nvSpPr>
          <p:cNvPr id="257" name="Rectangle 47"/>
          <p:cNvSpPr>
            <a:spLocks noChangeArrowheads="1"/>
          </p:cNvSpPr>
          <p:nvPr/>
        </p:nvSpPr>
        <p:spPr bwMode="auto">
          <a:xfrm>
            <a:off x="4574778" y="4779416"/>
            <a:ext cx="1073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return </a:t>
            </a:r>
          </a:p>
          <a:p>
            <a:r>
              <a:rPr lang="de-DE" sz="2000" b="1">
                <a:latin typeface="Letter Gothic" pitchFamily="49" charset="0"/>
              </a:rPr>
              <a:t>max</a:t>
            </a:r>
          </a:p>
        </p:txBody>
      </p:sp>
      <p:cxnSp>
        <p:nvCxnSpPr>
          <p:cNvPr id="258" name="AutoShape 48"/>
          <p:cNvCxnSpPr>
            <a:cxnSpLocks noChangeShapeType="1"/>
            <a:endCxn id="246" idx="0"/>
          </p:cNvCxnSpPr>
          <p:nvPr/>
        </p:nvCxnSpPr>
        <p:spPr bwMode="auto">
          <a:xfrm flipH="1">
            <a:off x="4390628" y="269328"/>
            <a:ext cx="57150" cy="219075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59" name="Oval 49"/>
          <p:cNvSpPr>
            <a:spLocks noChangeArrowheads="1"/>
          </p:cNvSpPr>
          <p:nvPr/>
        </p:nvSpPr>
        <p:spPr bwMode="auto">
          <a:xfrm>
            <a:off x="3584178" y="30125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4</a:t>
            </a:r>
          </a:p>
        </p:txBody>
      </p:sp>
      <p:sp>
        <p:nvSpPr>
          <p:cNvPr id="260" name="Oval 50"/>
          <p:cNvSpPr>
            <a:spLocks noChangeArrowheads="1"/>
          </p:cNvSpPr>
          <p:nvPr/>
        </p:nvSpPr>
        <p:spPr bwMode="auto">
          <a:xfrm>
            <a:off x="4193778" y="3545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5</a:t>
            </a:r>
          </a:p>
        </p:txBody>
      </p:sp>
      <p:cxnSp>
        <p:nvCxnSpPr>
          <p:cNvPr id="261" name="AutoShape 51"/>
          <p:cNvCxnSpPr>
            <a:cxnSpLocks noChangeShapeType="1"/>
            <a:stCxn id="249" idx="3"/>
            <a:endCxn id="259" idx="0"/>
          </p:cNvCxnSpPr>
          <p:nvPr/>
        </p:nvCxnSpPr>
        <p:spPr bwMode="auto">
          <a:xfrm flipH="1">
            <a:off x="3774678" y="2737891"/>
            <a:ext cx="481013" cy="265112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62" name="AutoShape 52"/>
          <p:cNvCxnSpPr>
            <a:cxnSpLocks noChangeShapeType="1"/>
            <a:stCxn id="259" idx="4"/>
            <a:endCxn id="260" idx="1"/>
          </p:cNvCxnSpPr>
          <p:nvPr/>
        </p:nvCxnSpPr>
        <p:spPr bwMode="auto">
          <a:xfrm>
            <a:off x="3774678" y="3403053"/>
            <a:ext cx="474663" cy="188913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63" name="AutoShape 53"/>
          <p:cNvCxnSpPr>
            <a:cxnSpLocks noChangeShapeType="1"/>
            <a:stCxn id="249" idx="4"/>
            <a:endCxn id="260" idx="0"/>
          </p:cNvCxnSpPr>
          <p:nvPr/>
        </p:nvCxnSpPr>
        <p:spPr bwMode="auto">
          <a:xfrm flipH="1">
            <a:off x="4384278" y="2793453"/>
            <a:ext cx="6350" cy="7429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64" name="Oval 54"/>
          <p:cNvSpPr>
            <a:spLocks noChangeArrowheads="1"/>
          </p:cNvSpPr>
          <p:nvPr/>
        </p:nvSpPr>
        <p:spPr bwMode="auto">
          <a:xfrm>
            <a:off x="3584178" y="42317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6</a:t>
            </a:r>
          </a:p>
        </p:txBody>
      </p:sp>
      <p:sp>
        <p:nvSpPr>
          <p:cNvPr id="265" name="Oval 55"/>
          <p:cNvSpPr>
            <a:spLocks noChangeArrowheads="1"/>
          </p:cNvSpPr>
          <p:nvPr/>
        </p:nvSpPr>
        <p:spPr bwMode="auto">
          <a:xfrm>
            <a:off x="4193778" y="47651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7</a:t>
            </a:r>
          </a:p>
        </p:txBody>
      </p:sp>
      <p:cxnSp>
        <p:nvCxnSpPr>
          <p:cNvPr id="266" name="AutoShape 56"/>
          <p:cNvCxnSpPr>
            <a:cxnSpLocks noChangeShapeType="1"/>
            <a:stCxn id="260" idx="4"/>
            <a:endCxn id="265" idx="0"/>
          </p:cNvCxnSpPr>
          <p:nvPr/>
        </p:nvCxnSpPr>
        <p:spPr bwMode="auto">
          <a:xfrm>
            <a:off x="4384278" y="3936453"/>
            <a:ext cx="0" cy="819150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67" name="AutoShape 58"/>
          <p:cNvCxnSpPr>
            <a:cxnSpLocks noChangeShapeType="1"/>
            <a:stCxn id="264" idx="4"/>
            <a:endCxn id="265" idx="1"/>
          </p:cNvCxnSpPr>
          <p:nvPr/>
        </p:nvCxnSpPr>
        <p:spPr bwMode="auto">
          <a:xfrm>
            <a:off x="3774678" y="4622253"/>
            <a:ext cx="474663" cy="18891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68" name="Rectangle 59"/>
          <p:cNvSpPr>
            <a:spLocks noChangeArrowheads="1"/>
          </p:cNvSpPr>
          <p:nvPr/>
        </p:nvSpPr>
        <p:spPr bwMode="auto">
          <a:xfrm>
            <a:off x="2688828" y="2707728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y</a:t>
            </a:r>
          </a:p>
        </p:txBody>
      </p:sp>
      <p:sp>
        <p:nvSpPr>
          <p:cNvPr id="269" name="Rectangle 60"/>
          <p:cNvSpPr>
            <a:spLocks noChangeArrowheads="1"/>
          </p:cNvSpPr>
          <p:nvPr/>
        </p:nvSpPr>
        <p:spPr bwMode="auto">
          <a:xfrm>
            <a:off x="2736453" y="3803103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z</a:t>
            </a:r>
          </a:p>
        </p:txBody>
      </p:sp>
      <p:sp>
        <p:nvSpPr>
          <p:cNvPr id="270" name="Rectangle 61"/>
          <p:cNvSpPr>
            <a:spLocks noChangeArrowheads="1"/>
          </p:cNvSpPr>
          <p:nvPr/>
        </p:nvSpPr>
        <p:spPr bwMode="auto">
          <a:xfrm>
            <a:off x="4650978" y="24172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(y&gt;x)</a:t>
            </a:r>
          </a:p>
        </p:txBody>
      </p:sp>
      <p:sp>
        <p:nvSpPr>
          <p:cNvPr id="271" name="Rectangle 62"/>
          <p:cNvSpPr>
            <a:spLocks noChangeArrowheads="1"/>
          </p:cNvSpPr>
          <p:nvPr/>
        </p:nvSpPr>
        <p:spPr bwMode="auto">
          <a:xfrm>
            <a:off x="4650978" y="35602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(z&gt;y)</a:t>
            </a:r>
          </a:p>
        </p:txBody>
      </p:sp>
      <p:sp>
        <p:nvSpPr>
          <p:cNvPr id="272" name="Rectangle 63"/>
          <p:cNvSpPr>
            <a:spLocks noChangeArrowheads="1"/>
          </p:cNvSpPr>
          <p:nvPr/>
        </p:nvSpPr>
        <p:spPr bwMode="auto">
          <a:xfrm>
            <a:off x="5152628" y="1031328"/>
            <a:ext cx="565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5 4</a:t>
            </a:r>
          </a:p>
        </p:txBody>
      </p:sp>
      <p:sp>
        <p:nvSpPr>
          <p:cNvPr id="273" name="Rectangle 64"/>
          <p:cNvSpPr>
            <a:spLocks noChangeArrowheads="1"/>
          </p:cNvSpPr>
          <p:nvPr/>
        </p:nvSpPr>
        <p:spPr bwMode="auto">
          <a:xfrm>
            <a:off x="5152628" y="2188616"/>
            <a:ext cx="565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7 5</a:t>
            </a:r>
          </a:p>
        </p:txBody>
      </p:sp>
      <p:sp>
        <p:nvSpPr>
          <p:cNvPr id="274" name="Rectangle 65"/>
          <p:cNvSpPr>
            <a:spLocks noChangeArrowheads="1"/>
          </p:cNvSpPr>
          <p:nvPr/>
        </p:nvSpPr>
        <p:spPr bwMode="auto">
          <a:xfrm>
            <a:off x="5152628" y="3317328"/>
            <a:ext cx="565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4 7</a:t>
            </a:r>
          </a:p>
        </p:txBody>
      </p:sp>
      <p:sp>
        <p:nvSpPr>
          <p:cNvPr id="275" name="Rectangle 66"/>
          <p:cNvSpPr>
            <a:spLocks noChangeArrowheads="1"/>
          </p:cNvSpPr>
          <p:nvPr/>
        </p:nvSpPr>
        <p:spPr bwMode="auto">
          <a:xfrm>
            <a:off x="3617516" y="1274216"/>
            <a:ext cx="311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5</a:t>
            </a:r>
          </a:p>
        </p:txBody>
      </p:sp>
      <p:sp>
        <p:nvSpPr>
          <p:cNvPr id="276" name="Rectangle 67"/>
          <p:cNvSpPr>
            <a:spLocks noChangeArrowheads="1"/>
          </p:cNvSpPr>
          <p:nvPr/>
        </p:nvSpPr>
        <p:spPr bwMode="auto">
          <a:xfrm>
            <a:off x="5190728" y="5069928"/>
            <a:ext cx="311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</a:t>
            </a:r>
          </a:p>
        </p:txBody>
      </p:sp>
      <p:sp>
        <p:nvSpPr>
          <p:cNvPr id="277" name="Oval 68"/>
          <p:cNvSpPr>
            <a:spLocks noChangeArrowheads="1"/>
          </p:cNvSpPr>
          <p:nvPr/>
        </p:nvSpPr>
        <p:spPr bwMode="auto">
          <a:xfrm>
            <a:off x="7095728" y="497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0</a:t>
            </a:r>
          </a:p>
        </p:txBody>
      </p:sp>
      <p:sp>
        <p:nvSpPr>
          <p:cNvPr id="278" name="Oval 69"/>
          <p:cNvSpPr>
            <a:spLocks noChangeArrowheads="1"/>
          </p:cNvSpPr>
          <p:nvPr/>
        </p:nvSpPr>
        <p:spPr bwMode="auto">
          <a:xfrm>
            <a:off x="7095728" y="1259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1</a:t>
            </a:r>
          </a:p>
        </p:txBody>
      </p:sp>
      <p:sp>
        <p:nvSpPr>
          <p:cNvPr id="279" name="Oval 70"/>
          <p:cNvSpPr>
            <a:spLocks noChangeArrowheads="1"/>
          </p:cNvSpPr>
          <p:nvPr/>
        </p:nvSpPr>
        <p:spPr bwMode="auto">
          <a:xfrm>
            <a:off x="6448028" y="18695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2</a:t>
            </a:r>
          </a:p>
        </p:txBody>
      </p:sp>
      <p:sp>
        <p:nvSpPr>
          <p:cNvPr id="280" name="Oval 71"/>
          <p:cNvSpPr>
            <a:spLocks noChangeArrowheads="1"/>
          </p:cNvSpPr>
          <p:nvPr/>
        </p:nvSpPr>
        <p:spPr bwMode="auto">
          <a:xfrm>
            <a:off x="7095728" y="2402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3</a:t>
            </a:r>
          </a:p>
        </p:txBody>
      </p:sp>
      <p:cxnSp>
        <p:nvCxnSpPr>
          <p:cNvPr id="281" name="AutoShape 72"/>
          <p:cNvCxnSpPr>
            <a:cxnSpLocks noChangeShapeType="1"/>
            <a:stCxn id="277" idx="4"/>
            <a:endCxn id="278" idx="0"/>
          </p:cNvCxnSpPr>
          <p:nvPr/>
        </p:nvCxnSpPr>
        <p:spPr bwMode="auto">
          <a:xfrm>
            <a:off x="7286228" y="888453"/>
            <a:ext cx="0" cy="361950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82" name="AutoShape 73"/>
          <p:cNvCxnSpPr>
            <a:cxnSpLocks noChangeShapeType="1"/>
          </p:cNvCxnSpPr>
          <p:nvPr/>
        </p:nvCxnSpPr>
        <p:spPr bwMode="auto">
          <a:xfrm flipH="1">
            <a:off x="6678216" y="1594891"/>
            <a:ext cx="474662" cy="2651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83" name="AutoShape 74"/>
          <p:cNvCxnSpPr>
            <a:cxnSpLocks noChangeShapeType="1"/>
            <a:stCxn id="279" idx="4"/>
            <a:endCxn id="280" idx="1"/>
          </p:cNvCxnSpPr>
          <p:nvPr/>
        </p:nvCxnSpPr>
        <p:spPr bwMode="auto">
          <a:xfrm>
            <a:off x="6638528" y="2260053"/>
            <a:ext cx="512763" cy="18891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84" name="AutoShape 75"/>
          <p:cNvCxnSpPr>
            <a:cxnSpLocks noChangeShapeType="1"/>
            <a:stCxn id="278" idx="4"/>
            <a:endCxn id="280" idx="0"/>
          </p:cNvCxnSpPr>
          <p:nvPr/>
        </p:nvCxnSpPr>
        <p:spPr bwMode="auto">
          <a:xfrm>
            <a:off x="7286228" y="1650453"/>
            <a:ext cx="0" cy="742950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85" name="Rectangle 76"/>
          <p:cNvSpPr>
            <a:spLocks noChangeArrowheads="1"/>
          </p:cNvSpPr>
          <p:nvPr/>
        </p:nvSpPr>
        <p:spPr bwMode="auto">
          <a:xfrm>
            <a:off x="7514828" y="477291"/>
            <a:ext cx="1073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max = 0</a:t>
            </a:r>
          </a:p>
        </p:txBody>
      </p:sp>
      <p:sp>
        <p:nvSpPr>
          <p:cNvPr id="286" name="Rectangle 77"/>
          <p:cNvSpPr>
            <a:spLocks noChangeArrowheads="1"/>
          </p:cNvSpPr>
          <p:nvPr/>
        </p:nvSpPr>
        <p:spPr bwMode="auto">
          <a:xfrm>
            <a:off x="7457950" y="1239291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(x&gt;z)</a:t>
            </a:r>
          </a:p>
        </p:txBody>
      </p:sp>
      <p:sp>
        <p:nvSpPr>
          <p:cNvPr id="287" name="Rectangle 78"/>
          <p:cNvSpPr>
            <a:spLocks noChangeArrowheads="1"/>
          </p:cNvSpPr>
          <p:nvPr/>
        </p:nvSpPr>
        <p:spPr bwMode="auto">
          <a:xfrm>
            <a:off x="5592366" y="15028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x</a:t>
            </a:r>
          </a:p>
        </p:txBody>
      </p:sp>
      <p:sp>
        <p:nvSpPr>
          <p:cNvPr id="288" name="Rectangle 79"/>
          <p:cNvSpPr>
            <a:spLocks noChangeArrowheads="1"/>
          </p:cNvSpPr>
          <p:nvPr/>
        </p:nvSpPr>
        <p:spPr bwMode="auto">
          <a:xfrm>
            <a:off x="7457678" y="4779416"/>
            <a:ext cx="1073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return </a:t>
            </a:r>
          </a:p>
          <a:p>
            <a:r>
              <a:rPr lang="de-DE" sz="2000" b="1">
                <a:latin typeface="Letter Gothic" pitchFamily="49" charset="0"/>
              </a:rPr>
              <a:t>max</a:t>
            </a:r>
          </a:p>
        </p:txBody>
      </p:sp>
      <p:cxnSp>
        <p:nvCxnSpPr>
          <p:cNvPr id="289" name="AutoShape 80"/>
          <p:cNvCxnSpPr>
            <a:cxnSpLocks noChangeShapeType="1"/>
            <a:endCxn id="277" idx="0"/>
          </p:cNvCxnSpPr>
          <p:nvPr/>
        </p:nvCxnSpPr>
        <p:spPr bwMode="auto">
          <a:xfrm flipH="1">
            <a:off x="7286228" y="269328"/>
            <a:ext cx="57150" cy="219075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90" name="Oval 81"/>
          <p:cNvSpPr>
            <a:spLocks noChangeArrowheads="1"/>
          </p:cNvSpPr>
          <p:nvPr/>
        </p:nvSpPr>
        <p:spPr bwMode="auto">
          <a:xfrm>
            <a:off x="6467078" y="30125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4</a:t>
            </a:r>
          </a:p>
        </p:txBody>
      </p:sp>
      <p:sp>
        <p:nvSpPr>
          <p:cNvPr id="291" name="Oval 82"/>
          <p:cNvSpPr>
            <a:spLocks noChangeArrowheads="1"/>
          </p:cNvSpPr>
          <p:nvPr/>
        </p:nvSpPr>
        <p:spPr bwMode="auto">
          <a:xfrm>
            <a:off x="7095728" y="35459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5</a:t>
            </a:r>
          </a:p>
        </p:txBody>
      </p:sp>
      <p:cxnSp>
        <p:nvCxnSpPr>
          <p:cNvPr id="292" name="AutoShape 83"/>
          <p:cNvCxnSpPr>
            <a:cxnSpLocks noChangeShapeType="1"/>
            <a:stCxn id="280" idx="3"/>
            <a:endCxn id="290" idx="0"/>
          </p:cNvCxnSpPr>
          <p:nvPr/>
        </p:nvCxnSpPr>
        <p:spPr bwMode="auto">
          <a:xfrm flipH="1">
            <a:off x="6657578" y="2737891"/>
            <a:ext cx="493713" cy="265112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93" name="AutoShape 84"/>
          <p:cNvCxnSpPr>
            <a:cxnSpLocks noChangeShapeType="1"/>
            <a:stCxn id="280" idx="4"/>
            <a:endCxn id="291" idx="0"/>
          </p:cNvCxnSpPr>
          <p:nvPr/>
        </p:nvCxnSpPr>
        <p:spPr bwMode="auto">
          <a:xfrm>
            <a:off x="7286228" y="2793453"/>
            <a:ext cx="0" cy="7429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94" name="AutoShape 85"/>
          <p:cNvCxnSpPr>
            <a:cxnSpLocks noChangeShapeType="1"/>
            <a:stCxn id="290" idx="4"/>
            <a:endCxn id="291" idx="1"/>
          </p:cNvCxnSpPr>
          <p:nvPr/>
        </p:nvCxnSpPr>
        <p:spPr bwMode="auto">
          <a:xfrm>
            <a:off x="6657578" y="3403053"/>
            <a:ext cx="493713" cy="188913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95" name="Oval 86"/>
          <p:cNvSpPr>
            <a:spLocks noChangeArrowheads="1"/>
          </p:cNvSpPr>
          <p:nvPr/>
        </p:nvSpPr>
        <p:spPr bwMode="auto">
          <a:xfrm>
            <a:off x="6467078" y="42317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6</a:t>
            </a:r>
          </a:p>
        </p:txBody>
      </p:sp>
      <p:sp>
        <p:nvSpPr>
          <p:cNvPr id="296" name="Oval 87"/>
          <p:cNvSpPr>
            <a:spLocks noChangeArrowheads="1"/>
          </p:cNvSpPr>
          <p:nvPr/>
        </p:nvSpPr>
        <p:spPr bwMode="auto">
          <a:xfrm>
            <a:off x="7095728" y="47651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7</a:t>
            </a:r>
          </a:p>
        </p:txBody>
      </p:sp>
      <p:cxnSp>
        <p:nvCxnSpPr>
          <p:cNvPr id="297" name="AutoShape 88"/>
          <p:cNvCxnSpPr>
            <a:cxnSpLocks noChangeShapeType="1"/>
            <a:stCxn id="291" idx="3"/>
            <a:endCxn id="295" idx="0"/>
          </p:cNvCxnSpPr>
          <p:nvPr/>
        </p:nvCxnSpPr>
        <p:spPr bwMode="auto">
          <a:xfrm flipH="1">
            <a:off x="6657578" y="3880891"/>
            <a:ext cx="493713" cy="341312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98" name="AutoShape 89"/>
          <p:cNvCxnSpPr>
            <a:cxnSpLocks noChangeShapeType="1"/>
            <a:stCxn id="295" idx="4"/>
            <a:endCxn id="296" idx="1"/>
          </p:cNvCxnSpPr>
          <p:nvPr/>
        </p:nvCxnSpPr>
        <p:spPr bwMode="auto">
          <a:xfrm>
            <a:off x="6657578" y="4622253"/>
            <a:ext cx="493713" cy="188913"/>
          </a:xfrm>
          <a:prstGeom prst="straightConnector1">
            <a:avLst/>
          </a:prstGeom>
          <a:noFill/>
          <a:ln w="571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299" name="AutoShape 90"/>
          <p:cNvCxnSpPr>
            <a:cxnSpLocks noChangeShapeType="1"/>
            <a:stCxn id="291" idx="4"/>
            <a:endCxn id="296" idx="0"/>
          </p:cNvCxnSpPr>
          <p:nvPr/>
        </p:nvCxnSpPr>
        <p:spPr bwMode="auto">
          <a:xfrm>
            <a:off x="7286228" y="3936453"/>
            <a:ext cx="0" cy="8191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300" name="Rectangle 91"/>
          <p:cNvSpPr>
            <a:spLocks noChangeArrowheads="1"/>
          </p:cNvSpPr>
          <p:nvPr/>
        </p:nvSpPr>
        <p:spPr bwMode="auto">
          <a:xfrm>
            <a:off x="5571728" y="2707728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y</a:t>
            </a:r>
          </a:p>
        </p:txBody>
      </p:sp>
      <p:sp>
        <p:nvSpPr>
          <p:cNvPr id="301" name="Rectangle 92"/>
          <p:cNvSpPr>
            <a:spLocks noChangeArrowheads="1"/>
          </p:cNvSpPr>
          <p:nvPr/>
        </p:nvSpPr>
        <p:spPr bwMode="auto">
          <a:xfrm>
            <a:off x="5571728" y="3926928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z</a:t>
            </a:r>
          </a:p>
        </p:txBody>
      </p:sp>
      <p:sp>
        <p:nvSpPr>
          <p:cNvPr id="302" name="Rectangle 93"/>
          <p:cNvSpPr>
            <a:spLocks noChangeArrowheads="1"/>
          </p:cNvSpPr>
          <p:nvPr/>
        </p:nvSpPr>
        <p:spPr bwMode="auto">
          <a:xfrm>
            <a:off x="7477000" y="24172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(y&gt;x)</a:t>
            </a:r>
          </a:p>
        </p:txBody>
      </p:sp>
      <p:sp>
        <p:nvSpPr>
          <p:cNvPr id="303" name="Rectangle 94"/>
          <p:cNvSpPr>
            <a:spLocks noChangeArrowheads="1"/>
          </p:cNvSpPr>
          <p:nvPr/>
        </p:nvSpPr>
        <p:spPr bwMode="auto">
          <a:xfrm>
            <a:off x="7477000" y="35602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(z&gt;y)</a:t>
            </a:r>
          </a:p>
        </p:txBody>
      </p:sp>
      <p:sp>
        <p:nvSpPr>
          <p:cNvPr id="304" name="Rectangle 95"/>
          <p:cNvSpPr>
            <a:spLocks noChangeArrowheads="1"/>
          </p:cNvSpPr>
          <p:nvPr/>
        </p:nvSpPr>
        <p:spPr bwMode="auto">
          <a:xfrm>
            <a:off x="7978650" y="1031328"/>
            <a:ext cx="565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4 7</a:t>
            </a:r>
          </a:p>
        </p:txBody>
      </p:sp>
      <p:sp>
        <p:nvSpPr>
          <p:cNvPr id="305" name="Rectangle 96"/>
          <p:cNvSpPr>
            <a:spLocks noChangeArrowheads="1"/>
          </p:cNvSpPr>
          <p:nvPr/>
        </p:nvSpPr>
        <p:spPr bwMode="auto">
          <a:xfrm>
            <a:off x="7978650" y="2188616"/>
            <a:ext cx="565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5 4</a:t>
            </a:r>
          </a:p>
        </p:txBody>
      </p:sp>
      <p:sp>
        <p:nvSpPr>
          <p:cNvPr id="306" name="Rectangle 97"/>
          <p:cNvSpPr>
            <a:spLocks noChangeArrowheads="1"/>
          </p:cNvSpPr>
          <p:nvPr/>
        </p:nvSpPr>
        <p:spPr bwMode="auto">
          <a:xfrm>
            <a:off x="7978650" y="3317328"/>
            <a:ext cx="565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7 5</a:t>
            </a:r>
          </a:p>
        </p:txBody>
      </p:sp>
      <p:sp>
        <p:nvSpPr>
          <p:cNvPr id="307" name="Rectangle 98"/>
          <p:cNvSpPr>
            <a:spLocks noChangeArrowheads="1"/>
          </p:cNvSpPr>
          <p:nvPr/>
        </p:nvSpPr>
        <p:spPr bwMode="auto">
          <a:xfrm>
            <a:off x="6486128" y="2493416"/>
            <a:ext cx="311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5</a:t>
            </a:r>
          </a:p>
        </p:txBody>
      </p:sp>
      <p:sp>
        <p:nvSpPr>
          <p:cNvPr id="308" name="Rectangle 99"/>
          <p:cNvSpPr>
            <a:spLocks noChangeArrowheads="1"/>
          </p:cNvSpPr>
          <p:nvPr/>
        </p:nvSpPr>
        <p:spPr bwMode="auto">
          <a:xfrm>
            <a:off x="8073628" y="5069928"/>
            <a:ext cx="311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</a:t>
            </a:r>
          </a:p>
        </p:txBody>
      </p:sp>
      <p:sp>
        <p:nvSpPr>
          <p:cNvPr id="309" name="Rectangle 102"/>
          <p:cNvSpPr>
            <a:spLocks noChangeArrowheads="1"/>
          </p:cNvSpPr>
          <p:nvPr/>
        </p:nvSpPr>
        <p:spPr bwMode="auto">
          <a:xfrm>
            <a:off x="694928" y="-97384"/>
            <a:ext cx="182880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/>
              <a:t>7 = max (7, 5, 4)</a:t>
            </a:r>
          </a:p>
        </p:txBody>
      </p:sp>
      <p:sp>
        <p:nvSpPr>
          <p:cNvPr id="310" name="Rectangle 103"/>
          <p:cNvSpPr>
            <a:spLocks noChangeArrowheads="1"/>
          </p:cNvSpPr>
          <p:nvPr/>
        </p:nvSpPr>
        <p:spPr bwMode="auto">
          <a:xfrm>
            <a:off x="3438128" y="-97384"/>
            <a:ext cx="182880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/>
              <a:t>7 = max (5, 7, 4)</a:t>
            </a:r>
          </a:p>
        </p:txBody>
      </p:sp>
      <p:sp>
        <p:nvSpPr>
          <p:cNvPr id="311" name="Rectangle 104"/>
          <p:cNvSpPr>
            <a:spLocks noChangeArrowheads="1"/>
          </p:cNvSpPr>
          <p:nvPr/>
        </p:nvSpPr>
        <p:spPr bwMode="auto">
          <a:xfrm>
            <a:off x="3612753" y="2493416"/>
            <a:ext cx="311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</a:t>
            </a:r>
          </a:p>
        </p:txBody>
      </p:sp>
      <p:sp>
        <p:nvSpPr>
          <p:cNvPr id="312" name="Rectangle 105"/>
          <p:cNvSpPr>
            <a:spLocks noChangeArrowheads="1"/>
          </p:cNvSpPr>
          <p:nvPr/>
        </p:nvSpPr>
        <p:spPr bwMode="auto">
          <a:xfrm>
            <a:off x="6333728" y="-97384"/>
            <a:ext cx="182880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/>
              <a:t>7 = max (4, 5, 7)</a:t>
            </a:r>
          </a:p>
        </p:txBody>
      </p:sp>
      <p:sp>
        <p:nvSpPr>
          <p:cNvPr id="313" name="Rectangle 106"/>
          <p:cNvSpPr>
            <a:spLocks noChangeArrowheads="1"/>
          </p:cNvSpPr>
          <p:nvPr/>
        </p:nvSpPr>
        <p:spPr bwMode="auto">
          <a:xfrm>
            <a:off x="6486128" y="3712616"/>
            <a:ext cx="311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</a:t>
            </a:r>
          </a:p>
        </p:txBody>
      </p:sp>
      <p:cxnSp>
        <p:nvCxnSpPr>
          <p:cNvPr id="314" name="AutoShape 107"/>
          <p:cNvCxnSpPr>
            <a:cxnSpLocks noChangeShapeType="1"/>
            <a:stCxn id="260" idx="3"/>
            <a:endCxn id="264" idx="0"/>
          </p:cNvCxnSpPr>
          <p:nvPr/>
        </p:nvCxnSpPr>
        <p:spPr bwMode="auto">
          <a:xfrm flipH="1">
            <a:off x="3774678" y="3880891"/>
            <a:ext cx="474663" cy="3413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333470680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167</Words>
  <Application>Microsoft Office PowerPoint</Application>
  <PresentationFormat>Benutzerdefiniert</PresentationFormat>
  <Paragraphs>71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xx</dc:creator>
  <cp:lastModifiedBy>xx</cp:lastModifiedBy>
  <cp:revision>11</cp:revision>
  <dcterms:created xsi:type="dcterms:W3CDTF">2012-06-16T10:51:25Z</dcterms:created>
  <dcterms:modified xsi:type="dcterms:W3CDTF">2012-06-16T18:30:11Z</dcterms:modified>
</cp:coreProperties>
</file>

<file path=docProps/thumbnail.jpeg>
</file>