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335713" cy="4176713"/>
  <p:notesSz cx="6858000" cy="9144000"/>
  <p:defaultTextStyle>
    <a:defPPr>
      <a:defRPr lang="de-DE"/>
    </a:defPPr>
    <a:lvl1pPr marL="0" algn="l" defTabSz="573329" rtl="0" eaLnBrk="1" latinLnBrk="0" hangingPunct="1">
      <a:defRPr sz="1129" kern="1200">
        <a:solidFill>
          <a:schemeClr val="tx1"/>
        </a:solidFill>
        <a:latin typeface="+mn-lt"/>
        <a:ea typeface="+mn-ea"/>
        <a:cs typeface="+mn-cs"/>
      </a:defRPr>
    </a:lvl1pPr>
    <a:lvl2pPr marL="286664" algn="l" defTabSz="573329" rtl="0" eaLnBrk="1" latinLnBrk="0" hangingPunct="1">
      <a:defRPr sz="1129" kern="1200">
        <a:solidFill>
          <a:schemeClr val="tx1"/>
        </a:solidFill>
        <a:latin typeface="+mn-lt"/>
        <a:ea typeface="+mn-ea"/>
        <a:cs typeface="+mn-cs"/>
      </a:defRPr>
    </a:lvl2pPr>
    <a:lvl3pPr marL="573329" algn="l" defTabSz="573329" rtl="0" eaLnBrk="1" latinLnBrk="0" hangingPunct="1">
      <a:defRPr sz="1129" kern="1200">
        <a:solidFill>
          <a:schemeClr val="tx1"/>
        </a:solidFill>
        <a:latin typeface="+mn-lt"/>
        <a:ea typeface="+mn-ea"/>
        <a:cs typeface="+mn-cs"/>
      </a:defRPr>
    </a:lvl3pPr>
    <a:lvl4pPr marL="859993" algn="l" defTabSz="573329" rtl="0" eaLnBrk="1" latinLnBrk="0" hangingPunct="1">
      <a:defRPr sz="1129" kern="1200">
        <a:solidFill>
          <a:schemeClr val="tx1"/>
        </a:solidFill>
        <a:latin typeface="+mn-lt"/>
        <a:ea typeface="+mn-ea"/>
        <a:cs typeface="+mn-cs"/>
      </a:defRPr>
    </a:lvl4pPr>
    <a:lvl5pPr marL="1146658" algn="l" defTabSz="573329" rtl="0" eaLnBrk="1" latinLnBrk="0" hangingPunct="1">
      <a:defRPr sz="1129" kern="1200">
        <a:solidFill>
          <a:schemeClr val="tx1"/>
        </a:solidFill>
        <a:latin typeface="+mn-lt"/>
        <a:ea typeface="+mn-ea"/>
        <a:cs typeface="+mn-cs"/>
      </a:defRPr>
    </a:lvl5pPr>
    <a:lvl6pPr marL="1433322" algn="l" defTabSz="573329" rtl="0" eaLnBrk="1" latinLnBrk="0" hangingPunct="1">
      <a:defRPr sz="1129" kern="1200">
        <a:solidFill>
          <a:schemeClr val="tx1"/>
        </a:solidFill>
        <a:latin typeface="+mn-lt"/>
        <a:ea typeface="+mn-ea"/>
        <a:cs typeface="+mn-cs"/>
      </a:defRPr>
    </a:lvl6pPr>
    <a:lvl7pPr marL="1719986" algn="l" defTabSz="573329" rtl="0" eaLnBrk="1" latinLnBrk="0" hangingPunct="1">
      <a:defRPr sz="1129" kern="1200">
        <a:solidFill>
          <a:schemeClr val="tx1"/>
        </a:solidFill>
        <a:latin typeface="+mn-lt"/>
        <a:ea typeface="+mn-ea"/>
        <a:cs typeface="+mn-cs"/>
      </a:defRPr>
    </a:lvl7pPr>
    <a:lvl8pPr marL="2006651" algn="l" defTabSz="573329" rtl="0" eaLnBrk="1" latinLnBrk="0" hangingPunct="1">
      <a:defRPr sz="1129" kern="1200">
        <a:solidFill>
          <a:schemeClr val="tx1"/>
        </a:solidFill>
        <a:latin typeface="+mn-lt"/>
        <a:ea typeface="+mn-ea"/>
        <a:cs typeface="+mn-cs"/>
      </a:defRPr>
    </a:lvl8pPr>
    <a:lvl9pPr marL="2293315" algn="l" defTabSz="573329" rtl="0" eaLnBrk="1" latinLnBrk="0" hangingPunct="1">
      <a:defRPr sz="11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3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179" y="683550"/>
            <a:ext cx="5385356" cy="1454115"/>
          </a:xfrm>
        </p:spPr>
        <p:txBody>
          <a:bodyPr anchor="b"/>
          <a:lstStyle>
            <a:lvl1pPr algn="ctr">
              <a:defRPr sz="365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1964" y="2193742"/>
            <a:ext cx="4751785" cy="1008405"/>
          </a:xfrm>
        </p:spPr>
        <p:txBody>
          <a:bodyPr/>
          <a:lstStyle>
            <a:lvl1pPr marL="0" indent="0" algn="ctr">
              <a:buNone/>
              <a:defRPr sz="1462"/>
            </a:lvl1pPr>
            <a:lvl2pPr marL="278435" indent="0" algn="ctr">
              <a:buNone/>
              <a:defRPr sz="1218"/>
            </a:lvl2pPr>
            <a:lvl3pPr marL="556870" indent="0" algn="ctr">
              <a:buNone/>
              <a:defRPr sz="1096"/>
            </a:lvl3pPr>
            <a:lvl4pPr marL="835304" indent="0" algn="ctr">
              <a:buNone/>
              <a:defRPr sz="974"/>
            </a:lvl4pPr>
            <a:lvl5pPr marL="1113739" indent="0" algn="ctr">
              <a:buNone/>
              <a:defRPr sz="974"/>
            </a:lvl5pPr>
            <a:lvl6pPr marL="1392174" indent="0" algn="ctr">
              <a:buNone/>
              <a:defRPr sz="974"/>
            </a:lvl6pPr>
            <a:lvl7pPr marL="1670609" indent="0" algn="ctr">
              <a:buNone/>
              <a:defRPr sz="974"/>
            </a:lvl7pPr>
            <a:lvl8pPr marL="1949044" indent="0" algn="ctr">
              <a:buNone/>
              <a:defRPr sz="974"/>
            </a:lvl8pPr>
            <a:lvl9pPr marL="2227478" indent="0" algn="ctr">
              <a:buNone/>
              <a:defRPr sz="97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7783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201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33995" y="222371"/>
            <a:ext cx="1366138" cy="353957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5581" y="222371"/>
            <a:ext cx="4019218" cy="353957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721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361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281" y="1041279"/>
            <a:ext cx="5464552" cy="1737396"/>
          </a:xfrm>
        </p:spPr>
        <p:txBody>
          <a:bodyPr anchor="b"/>
          <a:lstStyle>
            <a:lvl1pPr>
              <a:defRPr sz="365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281" y="2795112"/>
            <a:ext cx="5464552" cy="913656"/>
          </a:xfrm>
        </p:spPr>
        <p:txBody>
          <a:bodyPr/>
          <a:lstStyle>
            <a:lvl1pPr marL="0" indent="0">
              <a:buNone/>
              <a:defRPr sz="1462">
                <a:solidFill>
                  <a:schemeClr val="tx1"/>
                </a:solidFill>
              </a:defRPr>
            </a:lvl1pPr>
            <a:lvl2pPr marL="278435" indent="0">
              <a:buNone/>
              <a:defRPr sz="1218">
                <a:solidFill>
                  <a:schemeClr val="tx1">
                    <a:tint val="75000"/>
                  </a:schemeClr>
                </a:solidFill>
              </a:defRPr>
            </a:lvl2pPr>
            <a:lvl3pPr marL="556870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3pPr>
            <a:lvl4pPr marL="835304" indent="0">
              <a:buNone/>
              <a:defRPr sz="974">
                <a:solidFill>
                  <a:schemeClr val="tx1">
                    <a:tint val="75000"/>
                  </a:schemeClr>
                </a:solidFill>
              </a:defRPr>
            </a:lvl4pPr>
            <a:lvl5pPr marL="1113739" indent="0">
              <a:buNone/>
              <a:defRPr sz="974">
                <a:solidFill>
                  <a:schemeClr val="tx1">
                    <a:tint val="75000"/>
                  </a:schemeClr>
                </a:solidFill>
              </a:defRPr>
            </a:lvl5pPr>
            <a:lvl6pPr marL="1392174" indent="0">
              <a:buNone/>
              <a:defRPr sz="974">
                <a:solidFill>
                  <a:schemeClr val="tx1">
                    <a:tint val="75000"/>
                  </a:schemeClr>
                </a:solidFill>
              </a:defRPr>
            </a:lvl6pPr>
            <a:lvl7pPr marL="1670609" indent="0">
              <a:buNone/>
              <a:defRPr sz="974">
                <a:solidFill>
                  <a:schemeClr val="tx1">
                    <a:tint val="75000"/>
                  </a:schemeClr>
                </a:solidFill>
              </a:defRPr>
            </a:lvl7pPr>
            <a:lvl8pPr marL="1949044" indent="0">
              <a:buNone/>
              <a:defRPr sz="974">
                <a:solidFill>
                  <a:schemeClr val="tx1">
                    <a:tint val="75000"/>
                  </a:schemeClr>
                </a:solidFill>
              </a:defRPr>
            </a:lvl8pPr>
            <a:lvl9pPr marL="2227478" indent="0">
              <a:buNone/>
              <a:defRPr sz="9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499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5580" y="1111856"/>
            <a:ext cx="2692678" cy="26500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07455" y="1111856"/>
            <a:ext cx="2692678" cy="265008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5454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406" y="222372"/>
            <a:ext cx="5464552" cy="80730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406" y="1023875"/>
            <a:ext cx="2680303" cy="501785"/>
          </a:xfrm>
        </p:spPr>
        <p:txBody>
          <a:bodyPr anchor="b"/>
          <a:lstStyle>
            <a:lvl1pPr marL="0" indent="0">
              <a:buNone/>
              <a:defRPr sz="1462" b="1"/>
            </a:lvl1pPr>
            <a:lvl2pPr marL="278435" indent="0">
              <a:buNone/>
              <a:defRPr sz="1218" b="1"/>
            </a:lvl2pPr>
            <a:lvl3pPr marL="556870" indent="0">
              <a:buNone/>
              <a:defRPr sz="1096" b="1"/>
            </a:lvl3pPr>
            <a:lvl4pPr marL="835304" indent="0">
              <a:buNone/>
              <a:defRPr sz="974" b="1"/>
            </a:lvl4pPr>
            <a:lvl5pPr marL="1113739" indent="0">
              <a:buNone/>
              <a:defRPr sz="974" b="1"/>
            </a:lvl5pPr>
            <a:lvl6pPr marL="1392174" indent="0">
              <a:buNone/>
              <a:defRPr sz="974" b="1"/>
            </a:lvl6pPr>
            <a:lvl7pPr marL="1670609" indent="0">
              <a:buNone/>
              <a:defRPr sz="974" b="1"/>
            </a:lvl7pPr>
            <a:lvl8pPr marL="1949044" indent="0">
              <a:buNone/>
              <a:defRPr sz="974" b="1"/>
            </a:lvl8pPr>
            <a:lvl9pPr marL="2227478" indent="0">
              <a:buNone/>
              <a:defRPr sz="974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406" y="1525660"/>
            <a:ext cx="2680303" cy="224401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07455" y="1023875"/>
            <a:ext cx="2693503" cy="501785"/>
          </a:xfrm>
        </p:spPr>
        <p:txBody>
          <a:bodyPr anchor="b"/>
          <a:lstStyle>
            <a:lvl1pPr marL="0" indent="0">
              <a:buNone/>
              <a:defRPr sz="1462" b="1"/>
            </a:lvl1pPr>
            <a:lvl2pPr marL="278435" indent="0">
              <a:buNone/>
              <a:defRPr sz="1218" b="1"/>
            </a:lvl2pPr>
            <a:lvl3pPr marL="556870" indent="0">
              <a:buNone/>
              <a:defRPr sz="1096" b="1"/>
            </a:lvl3pPr>
            <a:lvl4pPr marL="835304" indent="0">
              <a:buNone/>
              <a:defRPr sz="974" b="1"/>
            </a:lvl4pPr>
            <a:lvl5pPr marL="1113739" indent="0">
              <a:buNone/>
              <a:defRPr sz="974" b="1"/>
            </a:lvl5pPr>
            <a:lvl6pPr marL="1392174" indent="0">
              <a:buNone/>
              <a:defRPr sz="974" b="1"/>
            </a:lvl6pPr>
            <a:lvl7pPr marL="1670609" indent="0">
              <a:buNone/>
              <a:defRPr sz="974" b="1"/>
            </a:lvl7pPr>
            <a:lvl8pPr marL="1949044" indent="0">
              <a:buNone/>
              <a:defRPr sz="974" b="1"/>
            </a:lvl8pPr>
            <a:lvl9pPr marL="2227478" indent="0">
              <a:buNone/>
              <a:defRPr sz="974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07455" y="1525660"/>
            <a:ext cx="2693503" cy="224401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416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311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50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406" y="278448"/>
            <a:ext cx="2043432" cy="974566"/>
          </a:xfrm>
        </p:spPr>
        <p:txBody>
          <a:bodyPr anchor="b"/>
          <a:lstStyle>
            <a:lvl1pPr>
              <a:defRPr sz="194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3503" y="601370"/>
            <a:ext cx="3207455" cy="2968173"/>
          </a:xfrm>
        </p:spPr>
        <p:txBody>
          <a:bodyPr/>
          <a:lstStyle>
            <a:lvl1pPr>
              <a:defRPr sz="1949"/>
            </a:lvl1pPr>
            <a:lvl2pPr>
              <a:defRPr sz="1705"/>
            </a:lvl2pPr>
            <a:lvl3pPr>
              <a:defRPr sz="1462"/>
            </a:lvl3pPr>
            <a:lvl4pPr>
              <a:defRPr sz="1218"/>
            </a:lvl4pPr>
            <a:lvl5pPr>
              <a:defRPr sz="1218"/>
            </a:lvl5pPr>
            <a:lvl6pPr>
              <a:defRPr sz="1218"/>
            </a:lvl6pPr>
            <a:lvl7pPr>
              <a:defRPr sz="1218"/>
            </a:lvl7pPr>
            <a:lvl8pPr>
              <a:defRPr sz="1218"/>
            </a:lvl8pPr>
            <a:lvl9pPr>
              <a:defRPr sz="1218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6406" y="1253014"/>
            <a:ext cx="2043432" cy="2321363"/>
          </a:xfrm>
        </p:spPr>
        <p:txBody>
          <a:bodyPr/>
          <a:lstStyle>
            <a:lvl1pPr marL="0" indent="0">
              <a:buNone/>
              <a:defRPr sz="974"/>
            </a:lvl1pPr>
            <a:lvl2pPr marL="278435" indent="0">
              <a:buNone/>
              <a:defRPr sz="853"/>
            </a:lvl2pPr>
            <a:lvl3pPr marL="556870" indent="0">
              <a:buNone/>
              <a:defRPr sz="731"/>
            </a:lvl3pPr>
            <a:lvl4pPr marL="835304" indent="0">
              <a:buNone/>
              <a:defRPr sz="609"/>
            </a:lvl4pPr>
            <a:lvl5pPr marL="1113739" indent="0">
              <a:buNone/>
              <a:defRPr sz="609"/>
            </a:lvl5pPr>
            <a:lvl6pPr marL="1392174" indent="0">
              <a:buNone/>
              <a:defRPr sz="609"/>
            </a:lvl6pPr>
            <a:lvl7pPr marL="1670609" indent="0">
              <a:buNone/>
              <a:defRPr sz="609"/>
            </a:lvl7pPr>
            <a:lvl8pPr marL="1949044" indent="0">
              <a:buNone/>
              <a:defRPr sz="609"/>
            </a:lvl8pPr>
            <a:lvl9pPr marL="2227478" indent="0">
              <a:buNone/>
              <a:defRPr sz="609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8496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406" y="278448"/>
            <a:ext cx="2043432" cy="974566"/>
          </a:xfrm>
        </p:spPr>
        <p:txBody>
          <a:bodyPr anchor="b"/>
          <a:lstStyle>
            <a:lvl1pPr>
              <a:defRPr sz="194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93503" y="601370"/>
            <a:ext cx="3207455" cy="2968173"/>
          </a:xfrm>
        </p:spPr>
        <p:txBody>
          <a:bodyPr anchor="t"/>
          <a:lstStyle>
            <a:lvl1pPr marL="0" indent="0">
              <a:buNone/>
              <a:defRPr sz="1949"/>
            </a:lvl1pPr>
            <a:lvl2pPr marL="278435" indent="0">
              <a:buNone/>
              <a:defRPr sz="1705"/>
            </a:lvl2pPr>
            <a:lvl3pPr marL="556870" indent="0">
              <a:buNone/>
              <a:defRPr sz="1462"/>
            </a:lvl3pPr>
            <a:lvl4pPr marL="835304" indent="0">
              <a:buNone/>
              <a:defRPr sz="1218"/>
            </a:lvl4pPr>
            <a:lvl5pPr marL="1113739" indent="0">
              <a:buNone/>
              <a:defRPr sz="1218"/>
            </a:lvl5pPr>
            <a:lvl6pPr marL="1392174" indent="0">
              <a:buNone/>
              <a:defRPr sz="1218"/>
            </a:lvl6pPr>
            <a:lvl7pPr marL="1670609" indent="0">
              <a:buNone/>
              <a:defRPr sz="1218"/>
            </a:lvl7pPr>
            <a:lvl8pPr marL="1949044" indent="0">
              <a:buNone/>
              <a:defRPr sz="1218"/>
            </a:lvl8pPr>
            <a:lvl9pPr marL="2227478" indent="0">
              <a:buNone/>
              <a:defRPr sz="1218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6406" y="1253014"/>
            <a:ext cx="2043432" cy="2321363"/>
          </a:xfrm>
        </p:spPr>
        <p:txBody>
          <a:bodyPr/>
          <a:lstStyle>
            <a:lvl1pPr marL="0" indent="0">
              <a:buNone/>
              <a:defRPr sz="974"/>
            </a:lvl1pPr>
            <a:lvl2pPr marL="278435" indent="0">
              <a:buNone/>
              <a:defRPr sz="853"/>
            </a:lvl2pPr>
            <a:lvl3pPr marL="556870" indent="0">
              <a:buNone/>
              <a:defRPr sz="731"/>
            </a:lvl3pPr>
            <a:lvl4pPr marL="835304" indent="0">
              <a:buNone/>
              <a:defRPr sz="609"/>
            </a:lvl4pPr>
            <a:lvl5pPr marL="1113739" indent="0">
              <a:buNone/>
              <a:defRPr sz="609"/>
            </a:lvl5pPr>
            <a:lvl6pPr marL="1392174" indent="0">
              <a:buNone/>
              <a:defRPr sz="609"/>
            </a:lvl6pPr>
            <a:lvl7pPr marL="1670609" indent="0">
              <a:buNone/>
              <a:defRPr sz="609"/>
            </a:lvl7pPr>
            <a:lvl8pPr marL="1949044" indent="0">
              <a:buNone/>
              <a:defRPr sz="609"/>
            </a:lvl8pPr>
            <a:lvl9pPr marL="2227478" indent="0">
              <a:buNone/>
              <a:defRPr sz="609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06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5581" y="222372"/>
            <a:ext cx="5464552" cy="807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581" y="1111856"/>
            <a:ext cx="5464552" cy="2650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5580" y="3871195"/>
            <a:ext cx="1425535" cy="2223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EBB3C-469C-4779-B8FB-7187C093584B}" type="datetimeFigureOut">
              <a:rPr lang="de-DE" smtClean="0"/>
              <a:t>17.08.2018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98705" y="3871195"/>
            <a:ext cx="2138303" cy="2223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74598" y="3871195"/>
            <a:ext cx="1425535" cy="2223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B0AFE-E77D-4655-8271-0BCF2847FF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38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56870" rtl="0" eaLnBrk="1" latinLnBrk="0" hangingPunct="1">
        <a:lnSpc>
          <a:spcPct val="90000"/>
        </a:lnSpc>
        <a:spcBef>
          <a:spcPct val="0"/>
        </a:spcBef>
        <a:buNone/>
        <a:defRPr sz="26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9217" indent="-139217" algn="l" defTabSz="556870" rtl="0" eaLnBrk="1" latinLnBrk="0" hangingPunct="1">
        <a:lnSpc>
          <a:spcPct val="90000"/>
        </a:lnSpc>
        <a:spcBef>
          <a:spcPts val="609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1pPr>
      <a:lvl2pPr marL="417652" indent="-139217" algn="l" defTabSz="556870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462" kern="1200">
          <a:solidFill>
            <a:schemeClr val="tx1"/>
          </a:solidFill>
          <a:latin typeface="+mn-lt"/>
          <a:ea typeface="+mn-ea"/>
          <a:cs typeface="+mn-cs"/>
        </a:defRPr>
      </a:lvl2pPr>
      <a:lvl3pPr marL="696087" indent="-139217" algn="l" defTabSz="556870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3pPr>
      <a:lvl4pPr marL="974522" indent="-139217" algn="l" defTabSz="556870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6" kern="1200">
          <a:solidFill>
            <a:schemeClr val="tx1"/>
          </a:solidFill>
          <a:latin typeface="+mn-lt"/>
          <a:ea typeface="+mn-ea"/>
          <a:cs typeface="+mn-cs"/>
        </a:defRPr>
      </a:lvl4pPr>
      <a:lvl5pPr marL="1252957" indent="-139217" algn="l" defTabSz="556870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6" kern="1200">
          <a:solidFill>
            <a:schemeClr val="tx1"/>
          </a:solidFill>
          <a:latin typeface="+mn-lt"/>
          <a:ea typeface="+mn-ea"/>
          <a:cs typeface="+mn-cs"/>
        </a:defRPr>
      </a:lvl5pPr>
      <a:lvl6pPr marL="1531391" indent="-139217" algn="l" defTabSz="556870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6" kern="1200">
          <a:solidFill>
            <a:schemeClr val="tx1"/>
          </a:solidFill>
          <a:latin typeface="+mn-lt"/>
          <a:ea typeface="+mn-ea"/>
          <a:cs typeface="+mn-cs"/>
        </a:defRPr>
      </a:lvl6pPr>
      <a:lvl7pPr marL="1809826" indent="-139217" algn="l" defTabSz="556870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6" kern="1200">
          <a:solidFill>
            <a:schemeClr val="tx1"/>
          </a:solidFill>
          <a:latin typeface="+mn-lt"/>
          <a:ea typeface="+mn-ea"/>
          <a:cs typeface="+mn-cs"/>
        </a:defRPr>
      </a:lvl7pPr>
      <a:lvl8pPr marL="2088261" indent="-139217" algn="l" defTabSz="556870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6" kern="1200">
          <a:solidFill>
            <a:schemeClr val="tx1"/>
          </a:solidFill>
          <a:latin typeface="+mn-lt"/>
          <a:ea typeface="+mn-ea"/>
          <a:cs typeface="+mn-cs"/>
        </a:defRPr>
      </a:lvl8pPr>
      <a:lvl9pPr marL="2366696" indent="-139217" algn="l" defTabSz="556870" rtl="0" eaLnBrk="1" latinLnBrk="0" hangingPunct="1">
        <a:lnSpc>
          <a:spcPct val="90000"/>
        </a:lnSpc>
        <a:spcBef>
          <a:spcPts val="305"/>
        </a:spcBef>
        <a:buFont typeface="Arial" panose="020B0604020202020204" pitchFamily="34" charset="0"/>
        <a:buChar char="•"/>
        <a:defRPr sz="10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6870" rtl="0" eaLnBrk="1" latinLnBrk="0" hangingPunct="1">
        <a:defRPr sz="1096" kern="1200">
          <a:solidFill>
            <a:schemeClr val="tx1"/>
          </a:solidFill>
          <a:latin typeface="+mn-lt"/>
          <a:ea typeface="+mn-ea"/>
          <a:cs typeface="+mn-cs"/>
        </a:defRPr>
      </a:lvl1pPr>
      <a:lvl2pPr marL="278435" algn="l" defTabSz="556870" rtl="0" eaLnBrk="1" latinLnBrk="0" hangingPunct="1">
        <a:defRPr sz="1096" kern="1200">
          <a:solidFill>
            <a:schemeClr val="tx1"/>
          </a:solidFill>
          <a:latin typeface="+mn-lt"/>
          <a:ea typeface="+mn-ea"/>
          <a:cs typeface="+mn-cs"/>
        </a:defRPr>
      </a:lvl2pPr>
      <a:lvl3pPr marL="556870" algn="l" defTabSz="556870" rtl="0" eaLnBrk="1" latinLnBrk="0" hangingPunct="1">
        <a:defRPr sz="1096" kern="1200">
          <a:solidFill>
            <a:schemeClr val="tx1"/>
          </a:solidFill>
          <a:latin typeface="+mn-lt"/>
          <a:ea typeface="+mn-ea"/>
          <a:cs typeface="+mn-cs"/>
        </a:defRPr>
      </a:lvl3pPr>
      <a:lvl4pPr marL="835304" algn="l" defTabSz="556870" rtl="0" eaLnBrk="1" latinLnBrk="0" hangingPunct="1">
        <a:defRPr sz="1096" kern="1200">
          <a:solidFill>
            <a:schemeClr val="tx1"/>
          </a:solidFill>
          <a:latin typeface="+mn-lt"/>
          <a:ea typeface="+mn-ea"/>
          <a:cs typeface="+mn-cs"/>
        </a:defRPr>
      </a:lvl4pPr>
      <a:lvl5pPr marL="1113739" algn="l" defTabSz="556870" rtl="0" eaLnBrk="1" latinLnBrk="0" hangingPunct="1">
        <a:defRPr sz="1096" kern="1200">
          <a:solidFill>
            <a:schemeClr val="tx1"/>
          </a:solidFill>
          <a:latin typeface="+mn-lt"/>
          <a:ea typeface="+mn-ea"/>
          <a:cs typeface="+mn-cs"/>
        </a:defRPr>
      </a:lvl5pPr>
      <a:lvl6pPr marL="1392174" algn="l" defTabSz="556870" rtl="0" eaLnBrk="1" latinLnBrk="0" hangingPunct="1">
        <a:defRPr sz="1096" kern="1200">
          <a:solidFill>
            <a:schemeClr val="tx1"/>
          </a:solidFill>
          <a:latin typeface="+mn-lt"/>
          <a:ea typeface="+mn-ea"/>
          <a:cs typeface="+mn-cs"/>
        </a:defRPr>
      </a:lvl6pPr>
      <a:lvl7pPr marL="1670609" algn="l" defTabSz="556870" rtl="0" eaLnBrk="1" latinLnBrk="0" hangingPunct="1">
        <a:defRPr sz="1096" kern="1200">
          <a:solidFill>
            <a:schemeClr val="tx1"/>
          </a:solidFill>
          <a:latin typeface="+mn-lt"/>
          <a:ea typeface="+mn-ea"/>
          <a:cs typeface="+mn-cs"/>
        </a:defRPr>
      </a:lvl7pPr>
      <a:lvl8pPr marL="1949044" algn="l" defTabSz="556870" rtl="0" eaLnBrk="1" latinLnBrk="0" hangingPunct="1">
        <a:defRPr sz="1096" kern="1200">
          <a:solidFill>
            <a:schemeClr val="tx1"/>
          </a:solidFill>
          <a:latin typeface="+mn-lt"/>
          <a:ea typeface="+mn-ea"/>
          <a:cs typeface="+mn-cs"/>
        </a:defRPr>
      </a:lvl8pPr>
      <a:lvl9pPr marL="2227478" algn="l" defTabSz="556870" rtl="0" eaLnBrk="1" latinLnBrk="0" hangingPunct="1">
        <a:defRPr sz="10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uppieren 54"/>
          <p:cNvGrpSpPr/>
          <p:nvPr/>
        </p:nvGrpSpPr>
        <p:grpSpPr>
          <a:xfrm>
            <a:off x="76470" y="95701"/>
            <a:ext cx="6185125" cy="3989002"/>
            <a:chOff x="2149637" y="1096809"/>
            <a:chExt cx="6185125" cy="3989002"/>
          </a:xfrm>
        </p:grpSpPr>
        <p:grpSp>
          <p:nvGrpSpPr>
            <p:cNvPr id="56" name="Gruppieren 55"/>
            <p:cNvGrpSpPr/>
            <p:nvPr/>
          </p:nvGrpSpPr>
          <p:grpSpPr>
            <a:xfrm>
              <a:off x="5426701" y="2763228"/>
              <a:ext cx="317832" cy="659383"/>
              <a:chOff x="1644832" y="538619"/>
              <a:chExt cx="317832" cy="659383"/>
            </a:xfrm>
          </p:grpSpPr>
          <p:sp>
            <p:nvSpPr>
              <p:cNvPr id="84" name="Ellipse 83"/>
              <p:cNvSpPr/>
              <p:nvPr/>
            </p:nvSpPr>
            <p:spPr>
              <a:xfrm>
                <a:off x="1691014" y="538619"/>
                <a:ext cx="225468" cy="26304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85" name="Gerader Verbinder 84"/>
              <p:cNvCxnSpPr>
                <a:stCxn id="84" idx="4"/>
              </p:cNvCxnSpPr>
              <p:nvPr/>
            </p:nvCxnSpPr>
            <p:spPr>
              <a:xfrm flipH="1">
                <a:off x="1798655" y="801666"/>
                <a:ext cx="5093" cy="1830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Gerader Verbinder 85"/>
              <p:cNvCxnSpPr/>
              <p:nvPr/>
            </p:nvCxnSpPr>
            <p:spPr>
              <a:xfrm>
                <a:off x="1800331" y="984738"/>
                <a:ext cx="111058" cy="2132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Gerader Verbinder 86"/>
              <p:cNvCxnSpPr/>
              <p:nvPr/>
            </p:nvCxnSpPr>
            <p:spPr>
              <a:xfrm flipH="1">
                <a:off x="1685921" y="984738"/>
                <a:ext cx="111028" cy="2132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Gerader Verbinder 87"/>
              <p:cNvCxnSpPr>
                <a:stCxn id="84" idx="4"/>
              </p:cNvCxnSpPr>
              <p:nvPr/>
            </p:nvCxnSpPr>
            <p:spPr>
              <a:xfrm>
                <a:off x="1803748" y="801666"/>
                <a:ext cx="158916" cy="1830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Gerader Verbinder 88"/>
              <p:cNvCxnSpPr>
                <a:stCxn id="84" idx="4"/>
              </p:cNvCxnSpPr>
              <p:nvPr/>
            </p:nvCxnSpPr>
            <p:spPr>
              <a:xfrm flipH="1">
                <a:off x="1644832" y="801666"/>
                <a:ext cx="158916" cy="1830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uppieren 56"/>
            <p:cNvGrpSpPr/>
            <p:nvPr/>
          </p:nvGrpSpPr>
          <p:grpSpPr>
            <a:xfrm>
              <a:off x="4183182" y="2769353"/>
              <a:ext cx="317832" cy="659383"/>
              <a:chOff x="1644832" y="538619"/>
              <a:chExt cx="317832" cy="659383"/>
            </a:xfrm>
          </p:grpSpPr>
          <p:sp>
            <p:nvSpPr>
              <p:cNvPr id="78" name="Ellipse 77"/>
              <p:cNvSpPr/>
              <p:nvPr/>
            </p:nvSpPr>
            <p:spPr>
              <a:xfrm>
                <a:off x="1691014" y="538619"/>
                <a:ext cx="225468" cy="26304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79" name="Gerader Verbinder 78"/>
              <p:cNvCxnSpPr>
                <a:stCxn id="78" idx="4"/>
              </p:cNvCxnSpPr>
              <p:nvPr/>
            </p:nvCxnSpPr>
            <p:spPr>
              <a:xfrm flipH="1">
                <a:off x="1798655" y="801666"/>
                <a:ext cx="5093" cy="1830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Gerader Verbinder 79"/>
              <p:cNvCxnSpPr/>
              <p:nvPr/>
            </p:nvCxnSpPr>
            <p:spPr>
              <a:xfrm>
                <a:off x="1800331" y="984738"/>
                <a:ext cx="111058" cy="2132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Gerader Verbinder 80"/>
              <p:cNvCxnSpPr/>
              <p:nvPr/>
            </p:nvCxnSpPr>
            <p:spPr>
              <a:xfrm flipH="1">
                <a:off x="1685921" y="984738"/>
                <a:ext cx="111028" cy="2132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Gerader Verbinder 81"/>
              <p:cNvCxnSpPr>
                <a:stCxn id="78" idx="4"/>
              </p:cNvCxnSpPr>
              <p:nvPr/>
            </p:nvCxnSpPr>
            <p:spPr>
              <a:xfrm>
                <a:off x="1803748" y="801666"/>
                <a:ext cx="158916" cy="1830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Gerader Verbinder 82"/>
              <p:cNvCxnSpPr>
                <a:stCxn id="78" idx="4"/>
              </p:cNvCxnSpPr>
              <p:nvPr/>
            </p:nvCxnSpPr>
            <p:spPr>
              <a:xfrm flipH="1">
                <a:off x="1644832" y="801666"/>
                <a:ext cx="158916" cy="18307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Textfeld 57"/>
            <p:cNvSpPr txBox="1"/>
            <p:nvPr/>
          </p:nvSpPr>
          <p:spPr>
            <a:xfrm>
              <a:off x="5739784" y="3001257"/>
              <a:ext cx="14466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smtClean="0"/>
                <a:t>DSL-Experte</a:t>
              </a:r>
              <a:endParaRPr lang="de-DE" sz="2000" dirty="0"/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2757732" y="3009292"/>
              <a:ext cx="14631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smtClean="0"/>
                <a:t>Fachexperte</a:t>
              </a:r>
              <a:endParaRPr lang="de-DE" sz="2000" dirty="0"/>
            </a:p>
          </p:txBody>
        </p:sp>
        <p:sp>
          <p:nvSpPr>
            <p:cNvPr id="60" name="Abgerundetes Rechteck 59"/>
            <p:cNvSpPr/>
            <p:nvPr/>
          </p:nvSpPr>
          <p:spPr>
            <a:xfrm>
              <a:off x="3771889" y="1706305"/>
              <a:ext cx="1140419" cy="69022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 smtClean="0">
                  <a:solidFill>
                    <a:schemeClr val="tx1"/>
                  </a:solidFill>
                </a:rPr>
                <a:t>Entwurf der DSL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  <p:sp>
          <p:nvSpPr>
            <p:cNvPr id="61" name="Abgerundetes Rechteck 60"/>
            <p:cNvSpPr/>
            <p:nvPr/>
          </p:nvSpPr>
          <p:spPr>
            <a:xfrm>
              <a:off x="5532025" y="1706305"/>
              <a:ext cx="2661070" cy="69022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 smtClean="0">
                  <a:solidFill>
                    <a:schemeClr val="tx1"/>
                  </a:solidFill>
                </a:rPr>
                <a:t>Transformationsregeln nach Zielsprache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62" name="Gerade Verbindung mit Pfeil 61"/>
            <p:cNvCxnSpPr>
              <a:endCxn id="60" idx="2"/>
            </p:cNvCxnSpPr>
            <p:nvPr/>
          </p:nvCxnSpPr>
          <p:spPr>
            <a:xfrm flipV="1">
              <a:off x="4342098" y="2396532"/>
              <a:ext cx="1" cy="3179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feld 62"/>
            <p:cNvSpPr txBox="1"/>
            <p:nvPr/>
          </p:nvSpPr>
          <p:spPr>
            <a:xfrm>
              <a:off x="3085811" y="2419026"/>
              <a:ext cx="11196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smtClean="0"/>
                <a:t>berät bei</a:t>
              </a:r>
              <a:endParaRPr lang="de-DE" sz="2000" dirty="0"/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5909963" y="2460189"/>
              <a:ext cx="12656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smtClean="0"/>
                <a:t>entwickelt</a:t>
              </a:r>
              <a:endParaRPr lang="de-DE" sz="2000" dirty="0"/>
            </a:p>
          </p:txBody>
        </p:sp>
        <p:cxnSp>
          <p:nvCxnSpPr>
            <p:cNvPr id="65" name="Gerade Verbindung mit Pfeil 64"/>
            <p:cNvCxnSpPr/>
            <p:nvPr/>
          </p:nvCxnSpPr>
          <p:spPr>
            <a:xfrm flipH="1" flipV="1">
              <a:off x="4449739" y="2472738"/>
              <a:ext cx="1018739" cy="2930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feld 65"/>
            <p:cNvSpPr txBox="1"/>
            <p:nvPr/>
          </p:nvSpPr>
          <p:spPr>
            <a:xfrm rot="1069407">
              <a:off x="4760747" y="2303068"/>
              <a:ext cx="78361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smtClean="0"/>
                <a:t>führt </a:t>
              </a:r>
            </a:p>
            <a:p>
              <a:r>
                <a:rPr lang="de-DE" sz="2000" dirty="0" smtClean="0"/>
                <a:t>durch</a:t>
              </a:r>
              <a:endParaRPr lang="de-DE" sz="2000" dirty="0"/>
            </a:p>
          </p:txBody>
        </p:sp>
        <p:cxnSp>
          <p:nvCxnSpPr>
            <p:cNvPr id="67" name="Gerade Verbindung mit Pfeil 66"/>
            <p:cNvCxnSpPr/>
            <p:nvPr/>
          </p:nvCxnSpPr>
          <p:spPr>
            <a:xfrm flipV="1">
              <a:off x="5725916" y="2419026"/>
              <a:ext cx="382146" cy="35698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Abgerundetes Rechteck 67"/>
            <p:cNvSpPr/>
            <p:nvPr/>
          </p:nvSpPr>
          <p:spPr>
            <a:xfrm>
              <a:off x="3542182" y="3971620"/>
              <a:ext cx="1599831" cy="69022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 smtClean="0">
                  <a:solidFill>
                    <a:schemeClr val="tx1"/>
                  </a:solidFill>
                </a:rPr>
                <a:t>Spezifikation mit DSL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  <p:sp>
          <p:nvSpPr>
            <p:cNvPr id="69" name="Abgerundetes Rechteck 68"/>
            <p:cNvSpPr/>
            <p:nvPr/>
          </p:nvSpPr>
          <p:spPr>
            <a:xfrm>
              <a:off x="5537231" y="3920587"/>
              <a:ext cx="2457238" cy="69022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2000" dirty="0" smtClean="0">
                  <a:solidFill>
                    <a:schemeClr val="tx1"/>
                  </a:solidFill>
                </a:rPr>
                <a:t>Ausführung/Nutzung der DSL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70" name="Gerade Verbindung mit Pfeil 69"/>
            <p:cNvCxnSpPr>
              <a:endCxn id="68" idx="0"/>
            </p:cNvCxnSpPr>
            <p:nvPr/>
          </p:nvCxnSpPr>
          <p:spPr>
            <a:xfrm>
              <a:off x="4335299" y="3478519"/>
              <a:ext cx="6799" cy="49310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feld 70"/>
            <p:cNvSpPr txBox="1"/>
            <p:nvPr/>
          </p:nvSpPr>
          <p:spPr>
            <a:xfrm>
              <a:off x="2976595" y="3490701"/>
              <a:ext cx="13655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smtClean="0"/>
                <a:t>führt durch</a:t>
              </a:r>
              <a:endParaRPr lang="de-DE" sz="2000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300840" y="3438651"/>
              <a:ext cx="728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smtClean="0"/>
                <a:t>nutzt</a:t>
              </a:r>
              <a:endParaRPr lang="de-DE" sz="2000" dirty="0"/>
            </a:p>
          </p:txBody>
        </p:sp>
        <p:cxnSp>
          <p:nvCxnSpPr>
            <p:cNvPr id="73" name="Gerade Verbindung mit Pfeil 72"/>
            <p:cNvCxnSpPr/>
            <p:nvPr/>
          </p:nvCxnSpPr>
          <p:spPr>
            <a:xfrm>
              <a:off x="4501014" y="3478519"/>
              <a:ext cx="1199787" cy="411604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Abgerundetes Rechteck 73"/>
            <p:cNvSpPr/>
            <p:nvPr/>
          </p:nvSpPr>
          <p:spPr>
            <a:xfrm>
              <a:off x="2149637" y="1096809"/>
              <a:ext cx="1785257" cy="914400"/>
            </a:xfrm>
            <a:prstGeom prst="roundRect">
              <a:avLst>
                <a:gd name="adj" fmla="val 39524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 smtClean="0">
                  <a:solidFill>
                    <a:schemeClr val="tx1"/>
                  </a:solidFill>
                </a:rPr>
                <a:t>Sprache für </a:t>
              </a:r>
              <a:r>
                <a:rPr lang="de-DE" sz="2000" dirty="0" err="1" smtClean="0">
                  <a:solidFill>
                    <a:schemeClr val="tx1"/>
                  </a:solidFill>
                </a:rPr>
                <a:t>Ablaufbe</a:t>
              </a:r>
              <a:r>
                <a:rPr lang="de-DE" sz="2000" dirty="0" smtClean="0">
                  <a:solidFill>
                    <a:schemeClr val="tx1"/>
                  </a:solidFill>
                </a:rPr>
                <a:t>-schreibungen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  <p:sp>
          <p:nvSpPr>
            <p:cNvPr id="75" name="Abgerundetes Rechteck 74"/>
            <p:cNvSpPr/>
            <p:nvPr/>
          </p:nvSpPr>
          <p:spPr>
            <a:xfrm>
              <a:off x="6659532" y="1146249"/>
              <a:ext cx="1674571" cy="614030"/>
            </a:xfrm>
            <a:prstGeom prst="roundRect">
              <a:avLst>
                <a:gd name="adj" fmla="val 39524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 smtClean="0">
                  <a:solidFill>
                    <a:schemeClr val="tx1"/>
                  </a:solidFill>
                </a:rPr>
                <a:t>Übersetzung nach Java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  <p:sp>
          <p:nvSpPr>
            <p:cNvPr id="76" name="Abgerundetes Rechteck 75"/>
            <p:cNvSpPr/>
            <p:nvPr/>
          </p:nvSpPr>
          <p:spPr>
            <a:xfrm>
              <a:off x="2149637" y="4353765"/>
              <a:ext cx="1622252" cy="732046"/>
            </a:xfrm>
            <a:prstGeom prst="roundRect">
              <a:avLst>
                <a:gd name="adj" fmla="val 39524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2000" dirty="0" smtClean="0">
                  <a:solidFill>
                    <a:schemeClr val="tx1"/>
                  </a:solidFill>
                </a:rPr>
                <a:t>Beschreibung der Abläufe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  <p:sp>
          <p:nvSpPr>
            <p:cNvPr id="77" name="Abgerundetes Rechteck 76"/>
            <p:cNvSpPr/>
            <p:nvPr/>
          </p:nvSpPr>
          <p:spPr>
            <a:xfrm>
              <a:off x="6519046" y="4326617"/>
              <a:ext cx="1815716" cy="732046"/>
            </a:xfrm>
            <a:prstGeom prst="roundRect">
              <a:avLst>
                <a:gd name="adj" fmla="val 39524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2000" dirty="0" smtClean="0">
                  <a:solidFill>
                    <a:schemeClr val="tx1"/>
                  </a:solidFill>
                </a:rPr>
                <a:t>Ausführung der Systemtests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3207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</Words>
  <Application>Microsoft Office PowerPoint</Application>
  <PresentationFormat>Benutzerdefiniert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DSL-Nutzung im BDD-Ansatz</dc:title>
  <dc:creator>x</dc:creator>
  <cp:lastModifiedBy>x</cp:lastModifiedBy>
  <cp:revision>11</cp:revision>
  <dcterms:created xsi:type="dcterms:W3CDTF">2016-04-21T13:48:06Z</dcterms:created>
  <dcterms:modified xsi:type="dcterms:W3CDTF">2018-08-17T07:56:08Z</dcterms:modified>
</cp:coreProperties>
</file>