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8569325" cy="4321175"/>
  <p:notesSz cx="6858000" cy="9144000"/>
  <p:defaultTextStyle>
    <a:defPPr>
      <a:defRPr lang="de-DE"/>
    </a:defPPr>
    <a:lvl1pPr marL="0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68275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736549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104824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473098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841373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209648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577922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946197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4" d="100"/>
          <a:sy n="124" d="100"/>
        </p:scale>
        <p:origin x="-168" y="-420"/>
      </p:cViewPr>
      <p:guideLst>
        <p:guide orient="horz" pos="1361"/>
        <p:guide pos="269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42700" y="1342365"/>
            <a:ext cx="7283926" cy="926252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285399" y="2448666"/>
            <a:ext cx="5998528" cy="11043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682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365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048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730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841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2096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5779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9461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6660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0493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212761" y="173047"/>
            <a:ext cx="1928098" cy="3687003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28466" y="173047"/>
            <a:ext cx="5641472" cy="3687003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0120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8025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6918" y="2776756"/>
            <a:ext cx="7283926" cy="858233"/>
          </a:xfrm>
        </p:spPr>
        <p:txBody>
          <a:bodyPr anchor="t"/>
          <a:lstStyle>
            <a:lvl1pPr algn="l">
              <a:defRPr sz="32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76918" y="1831499"/>
            <a:ext cx="7283926" cy="945257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6827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3654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10482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7309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841373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20964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577922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94619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74812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28466" y="1008274"/>
            <a:ext cx="3784785" cy="285177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356074" y="1008274"/>
            <a:ext cx="3784785" cy="285177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07331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28466" y="967263"/>
            <a:ext cx="3786273" cy="403109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8275" indent="0">
              <a:buNone/>
              <a:defRPr sz="1600" b="1"/>
            </a:lvl2pPr>
            <a:lvl3pPr marL="736549" indent="0">
              <a:buNone/>
              <a:defRPr sz="1400" b="1"/>
            </a:lvl3pPr>
            <a:lvl4pPr marL="1104824" indent="0">
              <a:buNone/>
              <a:defRPr sz="1300" b="1"/>
            </a:lvl4pPr>
            <a:lvl5pPr marL="1473098" indent="0">
              <a:buNone/>
              <a:defRPr sz="1300" b="1"/>
            </a:lvl5pPr>
            <a:lvl6pPr marL="1841373" indent="0">
              <a:buNone/>
              <a:defRPr sz="1300" b="1"/>
            </a:lvl6pPr>
            <a:lvl7pPr marL="2209648" indent="0">
              <a:buNone/>
              <a:defRPr sz="1300" b="1"/>
            </a:lvl7pPr>
            <a:lvl8pPr marL="2577922" indent="0">
              <a:buNone/>
              <a:defRPr sz="1300" b="1"/>
            </a:lvl8pPr>
            <a:lvl9pPr marL="2946197" indent="0">
              <a:buNone/>
              <a:defRPr sz="13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28466" y="1370373"/>
            <a:ext cx="3786273" cy="2489677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353098" y="967263"/>
            <a:ext cx="3787761" cy="403109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8275" indent="0">
              <a:buNone/>
              <a:defRPr sz="1600" b="1"/>
            </a:lvl2pPr>
            <a:lvl3pPr marL="736549" indent="0">
              <a:buNone/>
              <a:defRPr sz="1400" b="1"/>
            </a:lvl3pPr>
            <a:lvl4pPr marL="1104824" indent="0">
              <a:buNone/>
              <a:defRPr sz="1300" b="1"/>
            </a:lvl4pPr>
            <a:lvl5pPr marL="1473098" indent="0">
              <a:buNone/>
              <a:defRPr sz="1300" b="1"/>
            </a:lvl5pPr>
            <a:lvl6pPr marL="1841373" indent="0">
              <a:buNone/>
              <a:defRPr sz="1300" b="1"/>
            </a:lvl6pPr>
            <a:lvl7pPr marL="2209648" indent="0">
              <a:buNone/>
              <a:defRPr sz="1300" b="1"/>
            </a:lvl7pPr>
            <a:lvl8pPr marL="2577922" indent="0">
              <a:buNone/>
              <a:defRPr sz="1300" b="1"/>
            </a:lvl8pPr>
            <a:lvl9pPr marL="2946197" indent="0">
              <a:buNone/>
              <a:defRPr sz="13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353098" y="1370373"/>
            <a:ext cx="3787761" cy="2489677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10915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27260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350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28467" y="172047"/>
            <a:ext cx="2819249" cy="732199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350368" y="172047"/>
            <a:ext cx="4790491" cy="3688003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28467" y="904246"/>
            <a:ext cx="2819249" cy="2955804"/>
          </a:xfrm>
        </p:spPr>
        <p:txBody>
          <a:bodyPr/>
          <a:lstStyle>
            <a:lvl1pPr marL="0" indent="0">
              <a:buNone/>
              <a:defRPr sz="1100"/>
            </a:lvl1pPr>
            <a:lvl2pPr marL="368275" indent="0">
              <a:buNone/>
              <a:defRPr sz="1000"/>
            </a:lvl2pPr>
            <a:lvl3pPr marL="736549" indent="0">
              <a:buNone/>
              <a:defRPr sz="800"/>
            </a:lvl3pPr>
            <a:lvl4pPr marL="1104824" indent="0">
              <a:buNone/>
              <a:defRPr sz="700"/>
            </a:lvl4pPr>
            <a:lvl5pPr marL="1473098" indent="0">
              <a:buNone/>
              <a:defRPr sz="700"/>
            </a:lvl5pPr>
            <a:lvl6pPr marL="1841373" indent="0">
              <a:buNone/>
              <a:defRPr sz="700"/>
            </a:lvl6pPr>
            <a:lvl7pPr marL="2209648" indent="0">
              <a:buNone/>
              <a:defRPr sz="700"/>
            </a:lvl7pPr>
            <a:lvl8pPr marL="2577922" indent="0">
              <a:buNone/>
              <a:defRPr sz="700"/>
            </a:lvl8pPr>
            <a:lvl9pPr marL="2946197" indent="0">
              <a:buNone/>
              <a:defRPr sz="7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86179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79648" y="3024823"/>
            <a:ext cx="5141595" cy="357097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679648" y="386105"/>
            <a:ext cx="5141595" cy="2592705"/>
          </a:xfrm>
        </p:spPr>
        <p:txBody>
          <a:bodyPr/>
          <a:lstStyle>
            <a:lvl1pPr marL="0" indent="0">
              <a:buNone/>
              <a:defRPr sz="2600"/>
            </a:lvl1pPr>
            <a:lvl2pPr marL="368275" indent="0">
              <a:buNone/>
              <a:defRPr sz="2300"/>
            </a:lvl2pPr>
            <a:lvl3pPr marL="736549" indent="0">
              <a:buNone/>
              <a:defRPr sz="1900"/>
            </a:lvl3pPr>
            <a:lvl4pPr marL="1104824" indent="0">
              <a:buNone/>
              <a:defRPr sz="1600"/>
            </a:lvl4pPr>
            <a:lvl5pPr marL="1473098" indent="0">
              <a:buNone/>
              <a:defRPr sz="1600"/>
            </a:lvl5pPr>
            <a:lvl6pPr marL="1841373" indent="0">
              <a:buNone/>
              <a:defRPr sz="1600"/>
            </a:lvl6pPr>
            <a:lvl7pPr marL="2209648" indent="0">
              <a:buNone/>
              <a:defRPr sz="1600"/>
            </a:lvl7pPr>
            <a:lvl8pPr marL="2577922" indent="0">
              <a:buNone/>
              <a:defRPr sz="1600"/>
            </a:lvl8pPr>
            <a:lvl9pPr marL="2946197" indent="0">
              <a:buNone/>
              <a:defRPr sz="16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79648" y="3381920"/>
            <a:ext cx="5141595" cy="507138"/>
          </a:xfrm>
        </p:spPr>
        <p:txBody>
          <a:bodyPr/>
          <a:lstStyle>
            <a:lvl1pPr marL="0" indent="0">
              <a:buNone/>
              <a:defRPr sz="1100"/>
            </a:lvl1pPr>
            <a:lvl2pPr marL="368275" indent="0">
              <a:buNone/>
              <a:defRPr sz="1000"/>
            </a:lvl2pPr>
            <a:lvl3pPr marL="736549" indent="0">
              <a:buNone/>
              <a:defRPr sz="800"/>
            </a:lvl3pPr>
            <a:lvl4pPr marL="1104824" indent="0">
              <a:buNone/>
              <a:defRPr sz="700"/>
            </a:lvl4pPr>
            <a:lvl5pPr marL="1473098" indent="0">
              <a:buNone/>
              <a:defRPr sz="700"/>
            </a:lvl5pPr>
            <a:lvl6pPr marL="1841373" indent="0">
              <a:buNone/>
              <a:defRPr sz="700"/>
            </a:lvl6pPr>
            <a:lvl7pPr marL="2209648" indent="0">
              <a:buNone/>
              <a:defRPr sz="700"/>
            </a:lvl7pPr>
            <a:lvl8pPr marL="2577922" indent="0">
              <a:buNone/>
              <a:defRPr sz="700"/>
            </a:lvl8pPr>
            <a:lvl9pPr marL="2946197" indent="0">
              <a:buNone/>
              <a:defRPr sz="7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92780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28466" y="173047"/>
            <a:ext cx="7712393" cy="720196"/>
          </a:xfrm>
          <a:prstGeom prst="rect">
            <a:avLst/>
          </a:prstGeom>
        </p:spPr>
        <p:txBody>
          <a:bodyPr vert="horz" lIns="73655" tIns="36827" rIns="73655" bIns="36827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28466" y="1008274"/>
            <a:ext cx="7712393" cy="2851776"/>
          </a:xfrm>
          <a:prstGeom prst="rect">
            <a:avLst/>
          </a:prstGeom>
        </p:spPr>
        <p:txBody>
          <a:bodyPr vert="horz" lIns="73655" tIns="36827" rIns="73655" bIns="36827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28466" y="4005089"/>
            <a:ext cx="1999509" cy="230063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927853" y="4005089"/>
            <a:ext cx="2713620" cy="230063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141350" y="4005089"/>
            <a:ext cx="1999509" cy="230063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6377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36549" rtl="0" eaLnBrk="1" latinLnBrk="0" hangingPunct="1">
        <a:spcBef>
          <a:spcPct val="0"/>
        </a:spcBef>
        <a:buNone/>
        <a:defRPr sz="3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6206" indent="-276206" algn="l" defTabSz="736549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98446" indent="-230172" algn="l" defTabSz="736549" rtl="0" eaLnBrk="1" latinLnBrk="0" hangingPunct="1">
        <a:spcBef>
          <a:spcPct val="20000"/>
        </a:spcBef>
        <a:buFont typeface="Arial" pitchFamily="34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920687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288961" indent="-184137" algn="l" defTabSz="736549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57236" indent="-184137" algn="l" defTabSz="736549" rtl="0" eaLnBrk="1" latinLnBrk="0" hangingPunct="1">
        <a:spcBef>
          <a:spcPct val="20000"/>
        </a:spcBef>
        <a:buFont typeface="Arial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25510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393785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762060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130334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8275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36549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04824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73098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41373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09648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7922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46197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Oval 5"/>
          <p:cNvSpPr>
            <a:spLocks noChangeArrowheads="1"/>
          </p:cNvSpPr>
          <p:nvPr/>
        </p:nvSpPr>
        <p:spPr bwMode="auto">
          <a:xfrm>
            <a:off x="2480250" y="228947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0</a:t>
            </a:r>
          </a:p>
        </p:txBody>
      </p:sp>
      <p:sp>
        <p:nvSpPr>
          <p:cNvPr id="30" name="Oval 6"/>
          <p:cNvSpPr>
            <a:spLocks noChangeArrowheads="1"/>
          </p:cNvSpPr>
          <p:nvPr/>
        </p:nvSpPr>
        <p:spPr bwMode="auto">
          <a:xfrm>
            <a:off x="2480250" y="990947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 dirty="0"/>
              <a:t>1</a:t>
            </a:r>
          </a:p>
        </p:txBody>
      </p:sp>
      <p:sp>
        <p:nvSpPr>
          <p:cNvPr id="31" name="Oval 7"/>
          <p:cNvSpPr>
            <a:spLocks noChangeArrowheads="1"/>
          </p:cNvSpPr>
          <p:nvPr/>
        </p:nvSpPr>
        <p:spPr bwMode="auto">
          <a:xfrm>
            <a:off x="1870650" y="1752947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2</a:t>
            </a:r>
          </a:p>
        </p:txBody>
      </p:sp>
      <p:sp>
        <p:nvSpPr>
          <p:cNvPr id="32" name="Oval 8"/>
          <p:cNvSpPr>
            <a:spLocks noChangeArrowheads="1"/>
          </p:cNvSpPr>
          <p:nvPr/>
        </p:nvSpPr>
        <p:spPr bwMode="auto">
          <a:xfrm>
            <a:off x="3089850" y="1752947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3200"/>
              <a:t>3</a:t>
            </a:r>
          </a:p>
        </p:txBody>
      </p:sp>
      <p:sp>
        <p:nvSpPr>
          <p:cNvPr id="33" name="Oval 9"/>
          <p:cNvSpPr>
            <a:spLocks noChangeArrowheads="1"/>
          </p:cNvSpPr>
          <p:nvPr/>
        </p:nvSpPr>
        <p:spPr bwMode="auto">
          <a:xfrm>
            <a:off x="2480250" y="2514947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4</a:t>
            </a:r>
          </a:p>
        </p:txBody>
      </p:sp>
      <p:sp>
        <p:nvSpPr>
          <p:cNvPr id="34" name="Oval 10"/>
          <p:cNvSpPr>
            <a:spLocks noChangeArrowheads="1"/>
          </p:cNvSpPr>
          <p:nvPr/>
        </p:nvSpPr>
        <p:spPr bwMode="auto">
          <a:xfrm>
            <a:off x="1870650" y="3276947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5</a:t>
            </a:r>
          </a:p>
        </p:txBody>
      </p:sp>
      <p:sp>
        <p:nvSpPr>
          <p:cNvPr id="35" name="Oval 11"/>
          <p:cNvSpPr>
            <a:spLocks noChangeArrowheads="1"/>
          </p:cNvSpPr>
          <p:nvPr/>
        </p:nvSpPr>
        <p:spPr bwMode="auto">
          <a:xfrm>
            <a:off x="2480250" y="3886547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6</a:t>
            </a:r>
          </a:p>
        </p:txBody>
      </p:sp>
      <p:cxnSp>
        <p:nvCxnSpPr>
          <p:cNvPr id="36" name="AutoShape 12"/>
          <p:cNvCxnSpPr>
            <a:cxnSpLocks noChangeShapeType="1"/>
            <a:stCxn id="29" idx="4"/>
            <a:endCxn id="30" idx="0"/>
          </p:cNvCxnSpPr>
          <p:nvPr/>
        </p:nvCxnSpPr>
        <p:spPr bwMode="auto">
          <a:xfrm>
            <a:off x="2670750" y="619472"/>
            <a:ext cx="0" cy="3619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7" name="AutoShape 13"/>
          <p:cNvCxnSpPr>
            <a:cxnSpLocks noChangeShapeType="1"/>
            <a:stCxn id="30" idx="3"/>
            <a:endCxn id="31" idx="0"/>
          </p:cNvCxnSpPr>
          <p:nvPr/>
        </p:nvCxnSpPr>
        <p:spPr bwMode="auto">
          <a:xfrm flipH="1">
            <a:off x="2061150" y="1325910"/>
            <a:ext cx="474663" cy="4175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8" name="AutoShape 14"/>
          <p:cNvCxnSpPr>
            <a:cxnSpLocks noChangeShapeType="1"/>
            <a:stCxn id="30" idx="5"/>
            <a:endCxn id="32" idx="0"/>
          </p:cNvCxnSpPr>
          <p:nvPr/>
        </p:nvCxnSpPr>
        <p:spPr bwMode="auto">
          <a:xfrm>
            <a:off x="2805688" y="1325910"/>
            <a:ext cx="474662" cy="4175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39" name="AutoShape 15"/>
          <p:cNvCxnSpPr>
            <a:cxnSpLocks noChangeShapeType="1"/>
            <a:stCxn id="31" idx="4"/>
            <a:endCxn id="33" idx="1"/>
          </p:cNvCxnSpPr>
          <p:nvPr/>
        </p:nvCxnSpPr>
        <p:spPr bwMode="auto">
          <a:xfrm>
            <a:off x="2061150" y="2143472"/>
            <a:ext cx="474663" cy="4175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0" name="AutoShape 16"/>
          <p:cNvCxnSpPr>
            <a:cxnSpLocks noChangeShapeType="1"/>
            <a:stCxn id="33" idx="3"/>
            <a:endCxn id="34" idx="0"/>
          </p:cNvCxnSpPr>
          <p:nvPr/>
        </p:nvCxnSpPr>
        <p:spPr bwMode="auto">
          <a:xfrm flipH="1">
            <a:off x="2061150" y="2849910"/>
            <a:ext cx="474663" cy="4175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1" name="AutoShape 17"/>
          <p:cNvCxnSpPr>
            <a:cxnSpLocks noChangeShapeType="1"/>
            <a:stCxn id="32" idx="4"/>
            <a:endCxn id="33" idx="7"/>
          </p:cNvCxnSpPr>
          <p:nvPr/>
        </p:nvCxnSpPr>
        <p:spPr bwMode="auto">
          <a:xfrm flipH="1">
            <a:off x="2805688" y="2143472"/>
            <a:ext cx="474662" cy="4175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2" name="AutoShape 18"/>
          <p:cNvCxnSpPr>
            <a:cxnSpLocks noChangeShapeType="1"/>
            <a:stCxn id="34" idx="4"/>
            <a:endCxn id="35" idx="1"/>
          </p:cNvCxnSpPr>
          <p:nvPr/>
        </p:nvCxnSpPr>
        <p:spPr bwMode="auto">
          <a:xfrm>
            <a:off x="2061150" y="3667472"/>
            <a:ext cx="474663" cy="2651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43" name="AutoShape 19"/>
          <p:cNvCxnSpPr>
            <a:cxnSpLocks noChangeShapeType="1"/>
            <a:stCxn id="33" idx="4"/>
            <a:endCxn id="35" idx="0"/>
          </p:cNvCxnSpPr>
          <p:nvPr/>
        </p:nvCxnSpPr>
        <p:spPr bwMode="auto">
          <a:xfrm>
            <a:off x="2670750" y="2905472"/>
            <a:ext cx="0" cy="9715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44" name="Rectangle 20"/>
          <p:cNvSpPr>
            <a:spLocks noChangeArrowheads="1"/>
          </p:cNvSpPr>
          <p:nvPr/>
        </p:nvSpPr>
        <p:spPr bwMode="auto">
          <a:xfrm>
            <a:off x="2937450" y="208310"/>
            <a:ext cx="223651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 dirty="0" err="1">
                <a:latin typeface="Letter Gothic" pitchFamily="49" charset="0"/>
              </a:rPr>
              <a:t>int</a:t>
            </a:r>
            <a:r>
              <a:rPr lang="de-DE" sz="2000" b="1" dirty="0">
                <a:latin typeface="Letter Gothic" pitchFamily="49" charset="0"/>
              </a:rPr>
              <a:t> </a:t>
            </a:r>
            <a:r>
              <a:rPr lang="de-DE" sz="2000" b="1" dirty="0" err="1">
                <a:latin typeface="Letter Gothic" pitchFamily="49" charset="0"/>
              </a:rPr>
              <a:t>ergebnis</a:t>
            </a:r>
            <a:r>
              <a:rPr lang="de-DE" sz="2000" b="1" dirty="0">
                <a:latin typeface="Letter Gothic" pitchFamily="49" charset="0"/>
              </a:rPr>
              <a:t> = </a:t>
            </a:r>
            <a:r>
              <a:rPr lang="de-DE" sz="2000" b="1" dirty="0" smtClean="0">
                <a:latin typeface="Letter Gothic" pitchFamily="49" charset="0"/>
              </a:rPr>
              <a:t>0</a:t>
            </a:r>
            <a:endParaRPr lang="de-DE" sz="2000" b="1" dirty="0">
              <a:latin typeface="Letter Gothic" pitchFamily="49" charset="0"/>
            </a:endParaRPr>
          </a:p>
        </p:txBody>
      </p:sp>
      <p:sp>
        <p:nvSpPr>
          <p:cNvPr id="45" name="Rectangle 21"/>
          <p:cNvSpPr>
            <a:spLocks noChangeArrowheads="1"/>
          </p:cNvSpPr>
          <p:nvPr/>
        </p:nvSpPr>
        <p:spPr bwMode="auto">
          <a:xfrm>
            <a:off x="2937450" y="970310"/>
            <a:ext cx="2364750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(score &gt; 2600)</a:t>
            </a:r>
          </a:p>
        </p:txBody>
      </p:sp>
      <p:sp>
        <p:nvSpPr>
          <p:cNvPr id="46" name="Rectangle 22"/>
          <p:cNvSpPr>
            <a:spLocks noChangeArrowheads="1"/>
          </p:cNvSpPr>
          <p:nvPr/>
        </p:nvSpPr>
        <p:spPr bwMode="auto">
          <a:xfrm>
            <a:off x="-74777" y="1752947"/>
            <a:ext cx="1980029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ergebnis = 20</a:t>
            </a:r>
          </a:p>
        </p:txBody>
      </p:sp>
      <p:sp>
        <p:nvSpPr>
          <p:cNvPr id="47" name="Rectangle 23"/>
          <p:cNvSpPr>
            <a:spLocks noChangeArrowheads="1"/>
          </p:cNvSpPr>
          <p:nvPr/>
        </p:nvSpPr>
        <p:spPr bwMode="auto">
          <a:xfrm>
            <a:off x="3470850" y="1732310"/>
            <a:ext cx="1723549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ergebnis = 5</a:t>
            </a:r>
          </a:p>
        </p:txBody>
      </p:sp>
      <p:sp>
        <p:nvSpPr>
          <p:cNvPr id="48" name="Rectangle 24"/>
          <p:cNvSpPr>
            <a:spLocks noChangeArrowheads="1"/>
          </p:cNvSpPr>
          <p:nvPr/>
        </p:nvSpPr>
        <p:spPr bwMode="auto">
          <a:xfrm>
            <a:off x="2943800" y="2535585"/>
            <a:ext cx="2492990" cy="7078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(alt &gt; 42</a:t>
            </a:r>
          </a:p>
          <a:p>
            <a:r>
              <a:rPr lang="de-DE" sz="2000" b="1">
                <a:latin typeface="Letter Gothic" pitchFamily="49" charset="0"/>
              </a:rPr>
              <a:t>    &amp; score &gt; 900)</a:t>
            </a:r>
          </a:p>
        </p:txBody>
      </p:sp>
      <p:sp>
        <p:nvSpPr>
          <p:cNvPr id="49" name="Rectangle 25"/>
          <p:cNvSpPr>
            <a:spLocks noChangeArrowheads="1"/>
          </p:cNvSpPr>
          <p:nvPr/>
        </p:nvSpPr>
        <p:spPr bwMode="auto">
          <a:xfrm>
            <a:off x="-38964" y="3291235"/>
            <a:ext cx="1980029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 dirty="0" err="1">
                <a:latin typeface="Letter Gothic" pitchFamily="49" charset="0"/>
              </a:rPr>
              <a:t>ergebnis</a:t>
            </a:r>
            <a:r>
              <a:rPr lang="de-DE" sz="2000" b="1" dirty="0">
                <a:latin typeface="Letter Gothic" pitchFamily="49" charset="0"/>
              </a:rPr>
              <a:t> += 10</a:t>
            </a:r>
          </a:p>
        </p:txBody>
      </p:sp>
      <p:sp>
        <p:nvSpPr>
          <p:cNvPr id="50" name="Rectangle 27"/>
          <p:cNvSpPr>
            <a:spLocks noChangeArrowheads="1"/>
          </p:cNvSpPr>
          <p:nvPr/>
        </p:nvSpPr>
        <p:spPr bwMode="auto">
          <a:xfrm>
            <a:off x="2861250" y="3865910"/>
            <a:ext cx="2108269" cy="4001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return ergebnis</a:t>
            </a:r>
          </a:p>
        </p:txBody>
      </p:sp>
      <p:cxnSp>
        <p:nvCxnSpPr>
          <p:cNvPr id="51" name="AutoShape 43"/>
          <p:cNvCxnSpPr>
            <a:cxnSpLocks noChangeShapeType="1"/>
            <a:endCxn id="29" idx="0"/>
          </p:cNvCxnSpPr>
          <p:nvPr/>
        </p:nvCxnSpPr>
        <p:spPr bwMode="auto">
          <a:xfrm flipH="1">
            <a:off x="2670750" y="347"/>
            <a:ext cx="57150" cy="21907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6" name="Oval 27"/>
          <p:cNvSpPr>
            <a:spLocks noChangeArrowheads="1"/>
          </p:cNvSpPr>
          <p:nvPr/>
        </p:nvSpPr>
        <p:spPr bwMode="auto">
          <a:xfrm>
            <a:off x="6893048" y="756195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01</a:t>
            </a:r>
          </a:p>
        </p:txBody>
      </p:sp>
      <p:sp>
        <p:nvSpPr>
          <p:cNvPr id="27" name="Oval 28"/>
          <p:cNvSpPr>
            <a:spLocks noChangeArrowheads="1"/>
          </p:cNvSpPr>
          <p:nvPr/>
        </p:nvSpPr>
        <p:spPr bwMode="auto">
          <a:xfrm>
            <a:off x="6283448" y="1518195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2</a:t>
            </a:r>
          </a:p>
        </p:txBody>
      </p:sp>
      <p:sp>
        <p:nvSpPr>
          <p:cNvPr id="52" name="Oval 29"/>
          <p:cNvSpPr>
            <a:spLocks noChangeArrowheads="1"/>
          </p:cNvSpPr>
          <p:nvPr/>
        </p:nvSpPr>
        <p:spPr bwMode="auto">
          <a:xfrm>
            <a:off x="7502648" y="1518195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3</a:t>
            </a:r>
          </a:p>
        </p:txBody>
      </p:sp>
      <p:sp>
        <p:nvSpPr>
          <p:cNvPr id="53" name="Oval 30"/>
          <p:cNvSpPr>
            <a:spLocks noChangeArrowheads="1"/>
          </p:cNvSpPr>
          <p:nvPr/>
        </p:nvSpPr>
        <p:spPr bwMode="auto">
          <a:xfrm>
            <a:off x="6893048" y="2280195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4</a:t>
            </a:r>
          </a:p>
        </p:txBody>
      </p:sp>
      <p:sp>
        <p:nvSpPr>
          <p:cNvPr id="54" name="Oval 31"/>
          <p:cNvSpPr>
            <a:spLocks noChangeArrowheads="1"/>
          </p:cNvSpPr>
          <p:nvPr/>
        </p:nvSpPr>
        <p:spPr bwMode="auto">
          <a:xfrm>
            <a:off x="6283448" y="3042195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5</a:t>
            </a:r>
          </a:p>
        </p:txBody>
      </p:sp>
      <p:sp>
        <p:nvSpPr>
          <p:cNvPr id="55" name="Oval 32"/>
          <p:cNvSpPr>
            <a:spLocks noChangeArrowheads="1"/>
          </p:cNvSpPr>
          <p:nvPr/>
        </p:nvSpPr>
        <p:spPr bwMode="auto">
          <a:xfrm>
            <a:off x="6893048" y="3651795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800"/>
              <a:t>6</a:t>
            </a:r>
          </a:p>
        </p:txBody>
      </p:sp>
      <p:cxnSp>
        <p:nvCxnSpPr>
          <p:cNvPr id="56" name="AutoShape 34"/>
          <p:cNvCxnSpPr>
            <a:cxnSpLocks noChangeShapeType="1"/>
            <a:stCxn id="26" idx="3"/>
            <a:endCxn id="27" idx="0"/>
          </p:cNvCxnSpPr>
          <p:nvPr/>
        </p:nvCxnSpPr>
        <p:spPr bwMode="auto">
          <a:xfrm flipH="1">
            <a:off x="6473948" y="1091158"/>
            <a:ext cx="474663" cy="4175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7" name="AutoShape 35"/>
          <p:cNvCxnSpPr>
            <a:cxnSpLocks noChangeShapeType="1"/>
            <a:stCxn id="26" idx="5"/>
            <a:endCxn id="52" idx="0"/>
          </p:cNvCxnSpPr>
          <p:nvPr/>
        </p:nvCxnSpPr>
        <p:spPr bwMode="auto">
          <a:xfrm>
            <a:off x="7218486" y="1091158"/>
            <a:ext cx="474662" cy="4175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8" name="AutoShape 36"/>
          <p:cNvCxnSpPr>
            <a:cxnSpLocks noChangeShapeType="1"/>
            <a:stCxn id="27" idx="4"/>
            <a:endCxn id="53" idx="1"/>
          </p:cNvCxnSpPr>
          <p:nvPr/>
        </p:nvCxnSpPr>
        <p:spPr bwMode="auto">
          <a:xfrm>
            <a:off x="6473948" y="1908720"/>
            <a:ext cx="474663" cy="4175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59" name="AutoShape 37"/>
          <p:cNvCxnSpPr>
            <a:cxnSpLocks noChangeShapeType="1"/>
            <a:stCxn id="53" idx="3"/>
            <a:endCxn id="54" idx="0"/>
          </p:cNvCxnSpPr>
          <p:nvPr/>
        </p:nvCxnSpPr>
        <p:spPr bwMode="auto">
          <a:xfrm flipH="1">
            <a:off x="6473948" y="2615158"/>
            <a:ext cx="474663" cy="4175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0" name="AutoShape 38"/>
          <p:cNvCxnSpPr>
            <a:cxnSpLocks noChangeShapeType="1"/>
            <a:stCxn id="52" idx="4"/>
            <a:endCxn id="53" idx="7"/>
          </p:cNvCxnSpPr>
          <p:nvPr/>
        </p:nvCxnSpPr>
        <p:spPr bwMode="auto">
          <a:xfrm flipH="1">
            <a:off x="7218486" y="1908720"/>
            <a:ext cx="474662" cy="4175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1" name="AutoShape 39"/>
          <p:cNvCxnSpPr>
            <a:cxnSpLocks noChangeShapeType="1"/>
            <a:stCxn id="54" idx="4"/>
            <a:endCxn id="55" idx="1"/>
          </p:cNvCxnSpPr>
          <p:nvPr/>
        </p:nvCxnSpPr>
        <p:spPr bwMode="auto">
          <a:xfrm>
            <a:off x="6473948" y="3432720"/>
            <a:ext cx="474663" cy="2651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2" name="AutoShape 40"/>
          <p:cNvCxnSpPr>
            <a:cxnSpLocks noChangeShapeType="1"/>
            <a:stCxn id="53" idx="4"/>
            <a:endCxn id="55" idx="0"/>
          </p:cNvCxnSpPr>
          <p:nvPr/>
        </p:nvCxnSpPr>
        <p:spPr bwMode="auto">
          <a:xfrm>
            <a:off x="7083548" y="2670720"/>
            <a:ext cx="0" cy="9715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63" name="AutoShape 41"/>
          <p:cNvCxnSpPr>
            <a:cxnSpLocks noChangeShapeType="1"/>
            <a:endCxn id="26" idx="0"/>
          </p:cNvCxnSpPr>
          <p:nvPr/>
        </p:nvCxnSpPr>
        <p:spPr bwMode="auto">
          <a:xfrm flipH="1">
            <a:off x="7083548" y="527595"/>
            <a:ext cx="38100" cy="21907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33470680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46</Words>
  <Application>Microsoft Office PowerPoint</Application>
  <PresentationFormat>Benutzerdefiniert</PresentationFormat>
  <Paragraphs>21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xx</dc:creator>
  <cp:lastModifiedBy>xx</cp:lastModifiedBy>
  <cp:revision>5</cp:revision>
  <dcterms:created xsi:type="dcterms:W3CDTF">2012-06-16T10:51:25Z</dcterms:created>
  <dcterms:modified xsi:type="dcterms:W3CDTF">2012-06-16T11:10:52Z</dcterms:modified>
</cp:coreProperties>
</file>

<file path=docProps/thumbnail.jpeg>
</file>