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921625" cy="4860925"/>
  <p:notesSz cx="6858000" cy="9144000"/>
  <p:defaultTextStyle>
    <a:defPPr>
      <a:defRPr lang="de-DE"/>
    </a:defPPr>
    <a:lvl1pPr marL="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697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394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0914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7885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84856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21828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58799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9577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2" y="-84"/>
      </p:cViewPr>
      <p:guideLst>
        <p:guide orient="horz" pos="1531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4122" y="1510037"/>
            <a:ext cx="6733381" cy="104194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244" y="2754525"/>
            <a:ext cx="5545138" cy="12422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2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8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5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43178" y="194663"/>
            <a:ext cx="1782366" cy="414753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6081" y="194663"/>
            <a:ext cx="5215070" cy="414753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754" y="3123595"/>
            <a:ext cx="6733381" cy="965434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5754" y="2060269"/>
            <a:ext cx="6733381" cy="106332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69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39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09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4788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8485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2182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5879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957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83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26829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088083"/>
            <a:ext cx="3500093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6083" y="1541546"/>
            <a:ext cx="3500093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024078" y="1088083"/>
            <a:ext cx="3501469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024078" y="1541546"/>
            <a:ext cx="3501469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84" y="193538"/>
            <a:ext cx="2606160" cy="82365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97137" y="193538"/>
            <a:ext cx="4428409" cy="41486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6084" y="1017194"/>
            <a:ext cx="2606160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52697" y="3402648"/>
            <a:ext cx="4752975" cy="40170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52697" y="434334"/>
            <a:ext cx="4752975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36972" indent="0">
              <a:buNone/>
              <a:defRPr sz="2100"/>
            </a:lvl2pPr>
            <a:lvl3pPr marL="673942" indent="0">
              <a:buNone/>
              <a:defRPr sz="1700"/>
            </a:lvl3pPr>
            <a:lvl4pPr marL="1010914" indent="0">
              <a:buNone/>
              <a:defRPr sz="1500"/>
            </a:lvl4pPr>
            <a:lvl5pPr marL="1347885" indent="0">
              <a:buNone/>
              <a:defRPr sz="1500"/>
            </a:lvl5pPr>
            <a:lvl6pPr marL="1684856" indent="0">
              <a:buNone/>
              <a:defRPr sz="1500"/>
            </a:lvl6pPr>
            <a:lvl7pPr marL="2021828" indent="0">
              <a:buNone/>
              <a:defRPr sz="1500"/>
            </a:lvl7pPr>
            <a:lvl8pPr marL="2358799" indent="0">
              <a:buNone/>
              <a:defRPr sz="1500"/>
            </a:lvl8pPr>
            <a:lvl9pPr marL="269577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52697" y="3804350"/>
            <a:ext cx="4752975" cy="570483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83" y="194662"/>
            <a:ext cx="7129463" cy="810155"/>
          </a:xfrm>
          <a:prstGeom prst="rect">
            <a:avLst/>
          </a:prstGeom>
        </p:spPr>
        <p:txBody>
          <a:bodyPr vert="horz" lIns="67394" tIns="33697" rIns="67394" bIns="3369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134216"/>
            <a:ext cx="7129463" cy="3207986"/>
          </a:xfrm>
          <a:prstGeom prst="rect">
            <a:avLst/>
          </a:prstGeom>
        </p:spPr>
        <p:txBody>
          <a:bodyPr vert="horz" lIns="67394" tIns="33697" rIns="67394" bIns="3369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6083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6555" y="4505359"/>
            <a:ext cx="2508515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677167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3942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728" indent="-252728" algn="l" defTabSz="6739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7578" indent="-210607" algn="l" defTabSz="67394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2429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399" indent="-168485" algn="l" defTabSz="67394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6371" indent="-168485" algn="l" defTabSz="67394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3342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313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27285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64256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97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94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914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885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4856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1828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8799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577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Oval 3"/>
          <p:cNvSpPr>
            <a:spLocks noChangeAspect="1" noChangeArrowheads="1"/>
          </p:cNvSpPr>
          <p:nvPr/>
        </p:nvSpPr>
        <p:spPr bwMode="auto">
          <a:xfrm>
            <a:off x="3914402" y="1453802"/>
            <a:ext cx="434975" cy="431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2</a:t>
            </a:r>
          </a:p>
        </p:txBody>
      </p:sp>
      <p:sp>
        <p:nvSpPr>
          <p:cNvPr id="152" name="Oval 4"/>
          <p:cNvSpPr>
            <a:spLocks noChangeAspect="1" noChangeArrowheads="1"/>
          </p:cNvSpPr>
          <p:nvPr/>
        </p:nvSpPr>
        <p:spPr bwMode="auto">
          <a:xfrm>
            <a:off x="3053977" y="2317402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3</a:t>
            </a:r>
          </a:p>
        </p:txBody>
      </p:sp>
      <p:sp>
        <p:nvSpPr>
          <p:cNvPr id="153" name="Oval 5"/>
          <p:cNvSpPr>
            <a:spLocks noChangeAspect="1" noChangeArrowheads="1"/>
          </p:cNvSpPr>
          <p:nvPr/>
        </p:nvSpPr>
        <p:spPr bwMode="auto">
          <a:xfrm>
            <a:off x="4854202" y="2317402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4</a:t>
            </a:r>
          </a:p>
        </p:txBody>
      </p:sp>
      <p:sp>
        <p:nvSpPr>
          <p:cNvPr id="154" name="Oval 6"/>
          <p:cNvSpPr>
            <a:spLocks noChangeAspect="1" noChangeArrowheads="1"/>
          </p:cNvSpPr>
          <p:nvPr/>
        </p:nvSpPr>
        <p:spPr bwMode="auto">
          <a:xfrm>
            <a:off x="3914402" y="733077"/>
            <a:ext cx="434975" cy="431800"/>
          </a:xfrm>
          <a:prstGeom prst="ellipse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1</a:t>
            </a:r>
          </a:p>
        </p:txBody>
      </p:sp>
      <p:sp>
        <p:nvSpPr>
          <p:cNvPr id="155" name="Oval 7"/>
          <p:cNvSpPr>
            <a:spLocks noChangeAspect="1" noChangeArrowheads="1"/>
          </p:cNvSpPr>
          <p:nvPr/>
        </p:nvSpPr>
        <p:spPr bwMode="auto">
          <a:xfrm>
            <a:off x="3914402" y="13940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in</a:t>
            </a:r>
          </a:p>
        </p:txBody>
      </p:sp>
      <p:sp>
        <p:nvSpPr>
          <p:cNvPr id="182" name="Line 8"/>
          <p:cNvSpPr>
            <a:spLocks noChangeShapeType="1"/>
          </p:cNvSpPr>
          <p:nvPr/>
        </p:nvSpPr>
        <p:spPr bwMode="auto">
          <a:xfrm flipH="1">
            <a:off x="3269877" y="1814165"/>
            <a:ext cx="647700" cy="50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3" name="Rectangle 9"/>
          <p:cNvSpPr>
            <a:spLocks noChangeArrowheads="1"/>
          </p:cNvSpPr>
          <p:nvPr/>
        </p:nvSpPr>
        <p:spPr bwMode="auto">
          <a:xfrm>
            <a:off x="4315569" y="-17810"/>
            <a:ext cx="33009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mach(boolean a, boolean b){</a:t>
            </a:r>
          </a:p>
        </p:txBody>
      </p:sp>
      <p:sp>
        <p:nvSpPr>
          <p:cNvPr id="184" name="Rectangle 10"/>
          <p:cNvSpPr>
            <a:spLocks noChangeArrowheads="1"/>
          </p:cNvSpPr>
          <p:nvPr/>
        </p:nvSpPr>
        <p:spPr bwMode="auto">
          <a:xfrm>
            <a:off x="4467969" y="687040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int x=0;</a:t>
            </a:r>
          </a:p>
        </p:txBody>
      </p:sp>
      <p:sp>
        <p:nvSpPr>
          <p:cNvPr id="185" name="Rectangle 11"/>
          <p:cNvSpPr>
            <a:spLocks noChangeArrowheads="1"/>
          </p:cNvSpPr>
          <p:nvPr/>
        </p:nvSpPr>
        <p:spPr bwMode="auto">
          <a:xfrm>
            <a:off x="4467969" y="1355377"/>
            <a:ext cx="877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if (a)</a:t>
            </a:r>
          </a:p>
        </p:txBody>
      </p:sp>
      <p:sp>
        <p:nvSpPr>
          <p:cNvPr id="186" name="Rectangle 12"/>
          <p:cNvSpPr>
            <a:spLocks noChangeArrowheads="1"/>
          </p:cNvSpPr>
          <p:nvPr/>
        </p:nvSpPr>
        <p:spPr bwMode="auto">
          <a:xfrm>
            <a:off x="2450385" y="2269777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dirty="0">
                <a:latin typeface="Letter Gothic" pitchFamily="49" charset="0"/>
              </a:rPr>
              <a:t>x=2;</a:t>
            </a:r>
          </a:p>
        </p:txBody>
      </p:sp>
      <p:sp>
        <p:nvSpPr>
          <p:cNvPr id="187" name="Rectangle 13"/>
          <p:cNvSpPr>
            <a:spLocks noChangeArrowheads="1"/>
          </p:cNvSpPr>
          <p:nvPr/>
        </p:nvSpPr>
        <p:spPr bwMode="auto">
          <a:xfrm>
            <a:off x="5220444" y="2269777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x=3;</a:t>
            </a:r>
          </a:p>
        </p:txBody>
      </p:sp>
      <p:sp>
        <p:nvSpPr>
          <p:cNvPr id="188" name="Rectangle 14"/>
          <p:cNvSpPr>
            <a:spLocks noChangeArrowheads="1"/>
          </p:cNvSpPr>
          <p:nvPr/>
        </p:nvSpPr>
        <p:spPr bwMode="auto">
          <a:xfrm>
            <a:off x="4450977" y="3065115"/>
            <a:ext cx="877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dirty="0" err="1">
                <a:latin typeface="Letter Gothic" pitchFamily="49" charset="0"/>
              </a:rPr>
              <a:t>if</a:t>
            </a:r>
            <a:r>
              <a:rPr lang="de-DE" sz="1800" b="1" dirty="0">
                <a:latin typeface="Letter Gothic" pitchFamily="49" charset="0"/>
              </a:rPr>
              <a:t> (b)</a:t>
            </a:r>
          </a:p>
        </p:txBody>
      </p:sp>
      <p:sp>
        <p:nvSpPr>
          <p:cNvPr id="189" name="Rectangle 15"/>
          <p:cNvSpPr>
            <a:spLocks noChangeArrowheads="1"/>
          </p:cNvSpPr>
          <p:nvPr/>
        </p:nvSpPr>
        <p:spPr bwMode="auto">
          <a:xfrm>
            <a:off x="993383" y="4035077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dirty="0" err="1">
                <a:latin typeface="Letter Gothic" pitchFamily="49" charset="0"/>
              </a:rPr>
              <a:t>return</a:t>
            </a:r>
            <a:r>
              <a:rPr lang="de-DE" sz="1800" b="1" dirty="0">
                <a:latin typeface="Letter Gothic" pitchFamily="49" charset="0"/>
              </a:rPr>
              <a:t>(6/(x-3));</a:t>
            </a:r>
          </a:p>
        </p:txBody>
      </p:sp>
      <p:sp>
        <p:nvSpPr>
          <p:cNvPr id="190" name="Rectangle 16"/>
          <p:cNvSpPr>
            <a:spLocks noChangeArrowheads="1"/>
          </p:cNvSpPr>
          <p:nvPr/>
        </p:nvSpPr>
        <p:spPr bwMode="auto">
          <a:xfrm>
            <a:off x="5256956" y="4035077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return(6/(x-2));</a:t>
            </a:r>
          </a:p>
        </p:txBody>
      </p:sp>
      <p:sp>
        <p:nvSpPr>
          <p:cNvPr id="191" name="Line 17"/>
          <p:cNvSpPr>
            <a:spLocks noChangeShapeType="1"/>
          </p:cNvSpPr>
          <p:nvPr/>
        </p:nvSpPr>
        <p:spPr bwMode="auto">
          <a:xfrm>
            <a:off x="4349377" y="1814165"/>
            <a:ext cx="647700" cy="50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2" name="Line 18"/>
          <p:cNvSpPr>
            <a:spLocks noChangeShapeType="1"/>
          </p:cNvSpPr>
          <p:nvPr/>
        </p:nvSpPr>
        <p:spPr bwMode="auto">
          <a:xfrm flipH="1">
            <a:off x="4277939" y="2679352"/>
            <a:ext cx="64770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3" name="Line 19"/>
          <p:cNvSpPr>
            <a:spLocks noChangeShapeType="1"/>
          </p:cNvSpPr>
          <p:nvPr/>
        </p:nvSpPr>
        <p:spPr bwMode="auto">
          <a:xfrm>
            <a:off x="3412752" y="2677765"/>
            <a:ext cx="576262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4" name="Oval 20"/>
          <p:cNvSpPr>
            <a:spLocks noChangeAspect="1" noChangeArrowheads="1"/>
          </p:cNvSpPr>
          <p:nvPr/>
        </p:nvSpPr>
        <p:spPr bwMode="auto">
          <a:xfrm>
            <a:off x="3914402" y="3111152"/>
            <a:ext cx="434975" cy="431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5</a:t>
            </a:r>
          </a:p>
        </p:txBody>
      </p:sp>
      <p:sp>
        <p:nvSpPr>
          <p:cNvPr id="195" name="Oval 21"/>
          <p:cNvSpPr>
            <a:spLocks noChangeAspect="1" noChangeArrowheads="1"/>
          </p:cNvSpPr>
          <p:nvPr/>
        </p:nvSpPr>
        <p:spPr bwMode="auto">
          <a:xfrm>
            <a:off x="3053977" y="3974752"/>
            <a:ext cx="434975" cy="431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6</a:t>
            </a:r>
          </a:p>
        </p:txBody>
      </p:sp>
      <p:sp>
        <p:nvSpPr>
          <p:cNvPr id="196" name="Oval 22"/>
          <p:cNvSpPr>
            <a:spLocks noChangeAspect="1" noChangeArrowheads="1"/>
          </p:cNvSpPr>
          <p:nvPr/>
        </p:nvSpPr>
        <p:spPr bwMode="auto">
          <a:xfrm>
            <a:off x="4854202" y="3974752"/>
            <a:ext cx="434975" cy="431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7</a:t>
            </a:r>
          </a:p>
        </p:txBody>
      </p:sp>
      <p:sp>
        <p:nvSpPr>
          <p:cNvPr id="197" name="Line 23"/>
          <p:cNvSpPr>
            <a:spLocks noChangeShapeType="1"/>
          </p:cNvSpPr>
          <p:nvPr/>
        </p:nvSpPr>
        <p:spPr bwMode="auto">
          <a:xfrm flipH="1">
            <a:off x="3269877" y="3398490"/>
            <a:ext cx="647700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8" name="Line 24"/>
          <p:cNvSpPr>
            <a:spLocks noChangeShapeType="1"/>
          </p:cNvSpPr>
          <p:nvPr/>
        </p:nvSpPr>
        <p:spPr bwMode="auto">
          <a:xfrm>
            <a:off x="4349377" y="3471515"/>
            <a:ext cx="647700" cy="50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9" name="Line 25"/>
          <p:cNvSpPr>
            <a:spLocks noChangeShapeType="1"/>
          </p:cNvSpPr>
          <p:nvPr/>
        </p:nvSpPr>
        <p:spPr bwMode="auto">
          <a:xfrm flipH="1">
            <a:off x="4133477" y="1166465"/>
            <a:ext cx="0" cy="287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0" name="Line 26"/>
          <p:cNvSpPr>
            <a:spLocks noChangeShapeType="1"/>
          </p:cNvSpPr>
          <p:nvPr/>
        </p:nvSpPr>
        <p:spPr bwMode="auto">
          <a:xfrm flipH="1">
            <a:off x="4133477" y="445740"/>
            <a:ext cx="0" cy="287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1" name="Text Box 27"/>
          <p:cNvSpPr txBox="1">
            <a:spLocks noChangeArrowheads="1"/>
          </p:cNvSpPr>
          <p:nvPr/>
        </p:nvSpPr>
        <p:spPr bwMode="auto">
          <a:xfrm>
            <a:off x="77414" y="13940"/>
            <a:ext cx="376237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>
                <a:latin typeface="Arial" charset="0"/>
              </a:rPr>
              <a:t>in:</a:t>
            </a:r>
            <a:r>
              <a:rPr lang="de-DE" sz="1800" b="1" i="1">
                <a:latin typeface="Arial" charset="0"/>
              </a:rPr>
              <a:t>                              def(a), def(b)</a:t>
            </a:r>
          </a:p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dcu(a,in)=dcu(b,in)= </a:t>
            </a:r>
            <a:r>
              <a:rPr lang="en-US" sz="1800" b="1" i="1">
                <a:latin typeface="Arial" charset="0"/>
              </a:rPr>
              <a:t>Ø</a:t>
            </a:r>
            <a:r>
              <a:rPr lang="de-DE" sz="1800">
                <a:latin typeface="Arial" charset="0"/>
              </a:rPr>
              <a:t> </a:t>
            </a:r>
          </a:p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dpu(a,in)={(2,3),(2,4)}</a:t>
            </a:r>
          </a:p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dpu(b,in)={(5,6),(5,7)}</a:t>
            </a:r>
          </a:p>
        </p:txBody>
      </p:sp>
      <p:sp>
        <p:nvSpPr>
          <p:cNvPr id="202" name="Text Box 28"/>
          <p:cNvSpPr txBox="1">
            <a:spLocks noChangeArrowheads="1"/>
          </p:cNvSpPr>
          <p:nvPr/>
        </p:nvSpPr>
        <p:spPr bwMode="auto">
          <a:xfrm>
            <a:off x="5730502" y="445740"/>
            <a:ext cx="1457325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   </a:t>
            </a:r>
          </a:p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dcu(x,1)= </a:t>
            </a:r>
            <a:r>
              <a:rPr lang="en-US" sz="1800" b="1" i="1">
                <a:latin typeface="Arial" charset="0"/>
              </a:rPr>
              <a:t>Ø</a:t>
            </a:r>
            <a:endParaRPr lang="de-DE" sz="1800" b="1" i="1">
              <a:latin typeface="Arial" charset="0"/>
            </a:endParaRPr>
          </a:p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dpu(x,1)= </a:t>
            </a:r>
            <a:r>
              <a:rPr lang="en-US" sz="1800" b="1" i="1">
                <a:latin typeface="Arial" charset="0"/>
              </a:rPr>
              <a:t>Ø</a:t>
            </a:r>
          </a:p>
        </p:txBody>
      </p:sp>
      <p:sp>
        <p:nvSpPr>
          <p:cNvPr id="203" name="Text Box 29"/>
          <p:cNvSpPr txBox="1">
            <a:spLocks noChangeArrowheads="1"/>
          </p:cNvSpPr>
          <p:nvPr/>
        </p:nvSpPr>
        <p:spPr bwMode="auto">
          <a:xfrm>
            <a:off x="2404689" y="1741140"/>
            <a:ext cx="1082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p-use(a)</a:t>
            </a:r>
          </a:p>
        </p:txBody>
      </p:sp>
      <p:sp>
        <p:nvSpPr>
          <p:cNvPr id="204" name="Text Box 30"/>
          <p:cNvSpPr txBox="1">
            <a:spLocks noChangeArrowheads="1"/>
          </p:cNvSpPr>
          <p:nvPr/>
        </p:nvSpPr>
        <p:spPr bwMode="auto">
          <a:xfrm>
            <a:off x="4781177" y="1741140"/>
            <a:ext cx="1082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p-use(a)</a:t>
            </a:r>
          </a:p>
        </p:txBody>
      </p:sp>
      <p:sp>
        <p:nvSpPr>
          <p:cNvPr id="205" name="Text Box 31"/>
          <p:cNvSpPr txBox="1">
            <a:spLocks noChangeArrowheads="1"/>
          </p:cNvSpPr>
          <p:nvPr/>
        </p:nvSpPr>
        <p:spPr bwMode="auto">
          <a:xfrm>
            <a:off x="2261814" y="3463577"/>
            <a:ext cx="10953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p-use(b)</a:t>
            </a:r>
          </a:p>
        </p:txBody>
      </p:sp>
      <p:sp>
        <p:nvSpPr>
          <p:cNvPr id="206" name="Text Box 32"/>
          <p:cNvSpPr txBox="1">
            <a:spLocks noChangeArrowheads="1"/>
          </p:cNvSpPr>
          <p:nvPr/>
        </p:nvSpPr>
        <p:spPr bwMode="auto">
          <a:xfrm>
            <a:off x="4925639" y="3463577"/>
            <a:ext cx="10953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p-use(b)</a:t>
            </a:r>
          </a:p>
        </p:txBody>
      </p:sp>
      <p:sp>
        <p:nvSpPr>
          <p:cNvPr id="207" name="Text Box 33"/>
          <p:cNvSpPr txBox="1">
            <a:spLocks noChangeArrowheads="1"/>
          </p:cNvSpPr>
          <p:nvPr/>
        </p:nvSpPr>
        <p:spPr bwMode="auto">
          <a:xfrm>
            <a:off x="579064" y="2174527"/>
            <a:ext cx="1762125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</a:t>
            </a:r>
          </a:p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dcu(x,3)={6,7} </a:t>
            </a:r>
          </a:p>
          <a:p>
            <a:pPr algn="r"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dpu(x,3)=</a:t>
            </a:r>
            <a:r>
              <a:rPr lang="en-US" sz="1800" b="1" i="1">
                <a:latin typeface="Arial" charset="0"/>
              </a:rPr>
              <a:t>Ø</a:t>
            </a:r>
            <a:r>
              <a:rPr lang="de-DE" sz="1800" b="1" i="1">
                <a:latin typeface="Arial" charset="0"/>
              </a:rPr>
              <a:t> </a:t>
            </a:r>
          </a:p>
        </p:txBody>
      </p:sp>
      <p:sp>
        <p:nvSpPr>
          <p:cNvPr id="208" name="Text Box 34"/>
          <p:cNvSpPr txBox="1">
            <a:spLocks noChangeArrowheads="1"/>
          </p:cNvSpPr>
          <p:nvPr/>
        </p:nvSpPr>
        <p:spPr bwMode="auto">
          <a:xfrm>
            <a:off x="5420939" y="4390677"/>
            <a:ext cx="10699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c-use(x)</a:t>
            </a:r>
          </a:p>
        </p:txBody>
      </p:sp>
      <p:sp>
        <p:nvSpPr>
          <p:cNvPr id="209" name="Text Box 35"/>
          <p:cNvSpPr txBox="1">
            <a:spLocks noChangeArrowheads="1"/>
          </p:cNvSpPr>
          <p:nvPr/>
        </p:nvSpPr>
        <p:spPr bwMode="auto">
          <a:xfrm>
            <a:off x="1685552" y="4390677"/>
            <a:ext cx="10699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c-use(x)</a:t>
            </a:r>
          </a:p>
        </p:txBody>
      </p:sp>
      <p:sp>
        <p:nvSpPr>
          <p:cNvPr id="210" name="Text Box 36"/>
          <p:cNvSpPr txBox="1">
            <a:spLocks noChangeArrowheads="1"/>
          </p:cNvSpPr>
          <p:nvPr/>
        </p:nvSpPr>
        <p:spPr bwMode="auto">
          <a:xfrm>
            <a:off x="5933702" y="2174527"/>
            <a:ext cx="1762125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</a:t>
            </a:r>
          </a:p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dcu(x,4)={6,7} </a:t>
            </a:r>
          </a:p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dpu(x,4)=</a:t>
            </a:r>
            <a:r>
              <a:rPr lang="en-US" sz="1800" b="1" i="1">
                <a:latin typeface="Arial" charset="0"/>
              </a:rPr>
              <a:t>Ø</a:t>
            </a:r>
            <a:r>
              <a:rPr lang="de-DE" sz="1800" b="1" i="1"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Benutzerdefiniert</PresentationFormat>
  <Paragraphs>35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20</cp:revision>
  <dcterms:created xsi:type="dcterms:W3CDTF">2012-06-16T10:51:25Z</dcterms:created>
  <dcterms:modified xsi:type="dcterms:W3CDTF">2012-06-17T07:50:48Z</dcterms:modified>
</cp:coreProperties>
</file>