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Keine Formatvorlage, Tabellenraster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0" d="100"/>
          <a:sy n="80" d="100"/>
        </p:scale>
        <p:origin x="-420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E1A8C-A8B5-43C5-92FB-C1E34A2166FC}" type="datetimeFigureOut">
              <a:rPr lang="de-DE" smtClean="0"/>
              <a:t>07.07.2012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CD5BB0-279D-476C-997A-FC20193AE07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501034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E1A8C-A8B5-43C5-92FB-C1E34A2166FC}" type="datetimeFigureOut">
              <a:rPr lang="de-DE" smtClean="0"/>
              <a:t>07.07.2012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CD5BB0-279D-476C-997A-FC20193AE07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459992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E1A8C-A8B5-43C5-92FB-C1E34A2166FC}" type="datetimeFigureOut">
              <a:rPr lang="de-DE" smtClean="0"/>
              <a:t>07.07.2012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CD5BB0-279D-476C-997A-FC20193AE07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909410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E1A8C-A8B5-43C5-92FB-C1E34A2166FC}" type="datetimeFigureOut">
              <a:rPr lang="de-DE" smtClean="0"/>
              <a:t>07.07.2012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CD5BB0-279D-476C-997A-FC20193AE07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648931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E1A8C-A8B5-43C5-92FB-C1E34A2166FC}" type="datetimeFigureOut">
              <a:rPr lang="de-DE" smtClean="0"/>
              <a:t>07.07.2012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CD5BB0-279D-476C-997A-FC20193AE07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451029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E1A8C-A8B5-43C5-92FB-C1E34A2166FC}" type="datetimeFigureOut">
              <a:rPr lang="de-DE" smtClean="0"/>
              <a:t>07.07.2012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CD5BB0-279D-476C-997A-FC20193AE07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738847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E1A8C-A8B5-43C5-92FB-C1E34A2166FC}" type="datetimeFigureOut">
              <a:rPr lang="de-DE" smtClean="0"/>
              <a:t>07.07.2012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CD5BB0-279D-476C-997A-FC20193AE07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983979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E1A8C-A8B5-43C5-92FB-C1E34A2166FC}" type="datetimeFigureOut">
              <a:rPr lang="de-DE" smtClean="0"/>
              <a:t>07.07.2012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CD5BB0-279D-476C-997A-FC20193AE07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04746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E1A8C-A8B5-43C5-92FB-C1E34A2166FC}" type="datetimeFigureOut">
              <a:rPr lang="de-DE" smtClean="0"/>
              <a:t>07.07.2012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CD5BB0-279D-476C-997A-FC20193AE07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660611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E1A8C-A8B5-43C5-92FB-C1E34A2166FC}" type="datetimeFigureOut">
              <a:rPr lang="de-DE" smtClean="0"/>
              <a:t>07.07.2012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CD5BB0-279D-476C-997A-FC20193AE07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836308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8E1A8C-A8B5-43C5-92FB-C1E34A2166FC}" type="datetimeFigureOut">
              <a:rPr lang="de-DE" smtClean="0"/>
              <a:t>07.07.2012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CD5BB0-279D-476C-997A-FC20193AE07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333692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8E1A8C-A8B5-43C5-92FB-C1E34A2166FC}" type="datetimeFigureOut">
              <a:rPr lang="de-DE" smtClean="0"/>
              <a:t>07.07.2012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CD5BB0-279D-476C-997A-FC20193AE07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973382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eck 3"/>
          <p:cNvSpPr/>
          <p:nvPr/>
        </p:nvSpPr>
        <p:spPr>
          <a:xfrm>
            <a:off x="1187624" y="908720"/>
            <a:ext cx="1512168" cy="864096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smtClean="0">
                <a:solidFill>
                  <a:schemeClr val="tx1"/>
                </a:solidFill>
              </a:rPr>
              <a:t>Mitarbeiter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5" name="Rechteck 4"/>
          <p:cNvSpPr/>
          <p:nvPr/>
        </p:nvSpPr>
        <p:spPr>
          <a:xfrm>
            <a:off x="7094619" y="908720"/>
            <a:ext cx="1512168" cy="864096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smtClean="0">
                <a:solidFill>
                  <a:schemeClr val="tx1"/>
                </a:solidFill>
              </a:rPr>
              <a:t>Fachgebiet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6" name="Flussdiagramm: Verzweigung 5"/>
          <p:cNvSpPr/>
          <p:nvPr/>
        </p:nvSpPr>
        <p:spPr>
          <a:xfrm>
            <a:off x="3491880" y="871437"/>
            <a:ext cx="2808312" cy="936104"/>
          </a:xfrm>
          <a:prstGeom prst="flowChartDecision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smtClean="0">
                <a:solidFill>
                  <a:schemeClr val="tx1"/>
                </a:solidFill>
              </a:rPr>
              <a:t>hat</a:t>
            </a:r>
          </a:p>
          <a:p>
            <a:pPr algn="ctr"/>
            <a:r>
              <a:rPr lang="de-DE" dirty="0" smtClean="0">
                <a:solidFill>
                  <a:schemeClr val="tx1"/>
                </a:solidFill>
              </a:rPr>
              <a:t>Qualifikation</a:t>
            </a:r>
            <a:endParaRPr lang="de-DE" dirty="0">
              <a:solidFill>
                <a:schemeClr val="tx1"/>
              </a:solidFill>
            </a:endParaRPr>
          </a:p>
        </p:txBody>
      </p:sp>
      <p:cxnSp>
        <p:nvCxnSpPr>
          <p:cNvPr id="8" name="Gerade Verbindung 7"/>
          <p:cNvCxnSpPr>
            <a:stCxn id="4" idx="3"/>
            <a:endCxn id="6" idx="1"/>
          </p:cNvCxnSpPr>
          <p:nvPr/>
        </p:nvCxnSpPr>
        <p:spPr>
          <a:xfrm flipV="1">
            <a:off x="2699792" y="1339489"/>
            <a:ext cx="792088" cy="1279"/>
          </a:xfrm>
          <a:prstGeom prst="line">
            <a:avLst/>
          </a:prstGeom>
          <a:ln w="254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Gerade Verbindung 8"/>
          <p:cNvCxnSpPr>
            <a:stCxn id="6" idx="3"/>
            <a:endCxn id="5" idx="1"/>
          </p:cNvCxnSpPr>
          <p:nvPr/>
        </p:nvCxnSpPr>
        <p:spPr>
          <a:xfrm>
            <a:off x="6300192" y="1339489"/>
            <a:ext cx="794427" cy="1279"/>
          </a:xfrm>
          <a:prstGeom prst="line">
            <a:avLst/>
          </a:prstGeom>
          <a:ln w="254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feld 11"/>
          <p:cNvSpPr txBox="1"/>
          <p:nvPr/>
        </p:nvSpPr>
        <p:spPr>
          <a:xfrm>
            <a:off x="6589352" y="969266"/>
            <a:ext cx="50526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/>
              <a:t>MC</a:t>
            </a:r>
            <a:endParaRPr lang="de-DE" dirty="0"/>
          </a:p>
        </p:txBody>
      </p:sp>
      <p:sp>
        <p:nvSpPr>
          <p:cNvPr id="13" name="Textfeld 12"/>
          <p:cNvSpPr txBox="1"/>
          <p:nvPr/>
        </p:nvSpPr>
        <p:spPr>
          <a:xfrm>
            <a:off x="2699792" y="971436"/>
            <a:ext cx="4571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/>
              <a:t>NC</a:t>
            </a:r>
            <a:endParaRPr lang="de-DE" dirty="0"/>
          </a:p>
        </p:txBody>
      </p:sp>
      <p:sp>
        <p:nvSpPr>
          <p:cNvPr id="14" name="Ellipse 13"/>
          <p:cNvSpPr/>
          <p:nvPr/>
        </p:nvSpPr>
        <p:spPr>
          <a:xfrm>
            <a:off x="2928380" y="44624"/>
            <a:ext cx="1656184" cy="504056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n</a:t>
            </a:r>
            <a:r>
              <a:rPr lang="de-DE" dirty="0" err="1" smtClean="0">
                <a:solidFill>
                  <a:schemeClr val="tx1"/>
                </a:solidFill>
              </a:rPr>
              <a:t>achname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15" name="Ellipse 14"/>
          <p:cNvSpPr/>
          <p:nvPr/>
        </p:nvSpPr>
        <p:spPr>
          <a:xfrm>
            <a:off x="1303622" y="55531"/>
            <a:ext cx="1476164" cy="504056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v</a:t>
            </a:r>
            <a:r>
              <a:rPr lang="de-DE" dirty="0" err="1" smtClean="0">
                <a:solidFill>
                  <a:schemeClr val="tx1"/>
                </a:solidFill>
              </a:rPr>
              <a:t>orname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16" name="Ellipse 15"/>
          <p:cNvSpPr/>
          <p:nvPr/>
        </p:nvSpPr>
        <p:spPr>
          <a:xfrm>
            <a:off x="407524" y="44624"/>
            <a:ext cx="780100" cy="504056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u="sng" dirty="0" err="1" smtClean="0">
                <a:solidFill>
                  <a:schemeClr val="tx1"/>
                </a:solidFill>
              </a:rPr>
              <a:t>id</a:t>
            </a:r>
            <a:endParaRPr lang="de-DE" u="sng" dirty="0">
              <a:solidFill>
                <a:schemeClr val="tx1"/>
              </a:solidFill>
            </a:endParaRPr>
          </a:p>
        </p:txBody>
      </p:sp>
      <p:sp>
        <p:nvSpPr>
          <p:cNvPr id="17" name="Ellipse 16"/>
          <p:cNvSpPr/>
          <p:nvPr/>
        </p:nvSpPr>
        <p:spPr>
          <a:xfrm>
            <a:off x="6589352" y="44624"/>
            <a:ext cx="780100" cy="504056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u="sng" dirty="0" err="1" smtClean="0">
                <a:solidFill>
                  <a:schemeClr val="tx1"/>
                </a:solidFill>
              </a:rPr>
              <a:t>id</a:t>
            </a:r>
            <a:endParaRPr lang="de-DE" u="sng" dirty="0">
              <a:solidFill>
                <a:schemeClr val="tx1"/>
              </a:solidFill>
            </a:endParaRPr>
          </a:p>
        </p:txBody>
      </p:sp>
      <p:sp>
        <p:nvSpPr>
          <p:cNvPr id="18" name="Ellipse 17"/>
          <p:cNvSpPr/>
          <p:nvPr/>
        </p:nvSpPr>
        <p:spPr>
          <a:xfrm>
            <a:off x="7596336" y="68554"/>
            <a:ext cx="1188132" cy="504056"/>
          </a:xfrm>
          <a:prstGeom prst="ellips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 smtClean="0">
                <a:solidFill>
                  <a:schemeClr val="tx1"/>
                </a:solidFill>
              </a:rPr>
              <a:t>gebiet</a:t>
            </a:r>
            <a:endParaRPr lang="de-DE" dirty="0">
              <a:solidFill>
                <a:schemeClr val="tx1"/>
              </a:solidFill>
            </a:endParaRPr>
          </a:p>
        </p:txBody>
      </p:sp>
      <p:cxnSp>
        <p:nvCxnSpPr>
          <p:cNvPr id="19" name="Gerade Verbindung 18"/>
          <p:cNvCxnSpPr>
            <a:stCxn id="15" idx="4"/>
            <a:endCxn id="4" idx="0"/>
          </p:cNvCxnSpPr>
          <p:nvPr/>
        </p:nvCxnSpPr>
        <p:spPr>
          <a:xfrm flipH="1">
            <a:off x="1943708" y="559587"/>
            <a:ext cx="97996" cy="349133"/>
          </a:xfrm>
          <a:prstGeom prst="line">
            <a:avLst/>
          </a:prstGeom>
          <a:ln w="254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Gerade Verbindung 19"/>
          <p:cNvCxnSpPr>
            <a:stCxn id="14" idx="3"/>
          </p:cNvCxnSpPr>
          <p:nvPr/>
        </p:nvCxnSpPr>
        <p:spPr>
          <a:xfrm flipH="1">
            <a:off x="2411760" y="474863"/>
            <a:ext cx="759163" cy="433857"/>
          </a:xfrm>
          <a:prstGeom prst="line">
            <a:avLst/>
          </a:prstGeom>
          <a:ln w="254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Gerade Verbindung 20"/>
          <p:cNvCxnSpPr>
            <a:endCxn id="17" idx="4"/>
          </p:cNvCxnSpPr>
          <p:nvPr/>
        </p:nvCxnSpPr>
        <p:spPr>
          <a:xfrm flipH="1" flipV="1">
            <a:off x="6979402" y="548680"/>
            <a:ext cx="472918" cy="360040"/>
          </a:xfrm>
          <a:prstGeom prst="line">
            <a:avLst/>
          </a:prstGeom>
          <a:ln w="254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Gerade Verbindung 21"/>
          <p:cNvCxnSpPr>
            <a:stCxn id="5" idx="0"/>
            <a:endCxn id="18" idx="4"/>
          </p:cNvCxnSpPr>
          <p:nvPr/>
        </p:nvCxnSpPr>
        <p:spPr>
          <a:xfrm flipV="1">
            <a:off x="7850703" y="572610"/>
            <a:ext cx="339699" cy="336110"/>
          </a:xfrm>
          <a:prstGeom prst="line">
            <a:avLst/>
          </a:prstGeom>
          <a:ln w="254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Gerade Verbindung 22"/>
          <p:cNvCxnSpPr>
            <a:endCxn id="16" idx="4"/>
          </p:cNvCxnSpPr>
          <p:nvPr/>
        </p:nvCxnSpPr>
        <p:spPr>
          <a:xfrm flipH="1" flipV="1">
            <a:off x="797574" y="548680"/>
            <a:ext cx="678082" cy="360040"/>
          </a:xfrm>
          <a:prstGeom prst="line">
            <a:avLst/>
          </a:prstGeom>
          <a:ln w="254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34" name="Tabelle 3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51726574"/>
              </p:ext>
            </p:extLst>
          </p:nvPr>
        </p:nvGraphicFramePr>
        <p:xfrm>
          <a:off x="467544" y="2590120"/>
          <a:ext cx="2825233" cy="2595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20977"/>
                <a:gridCol w="1080120"/>
                <a:gridCol w="1224136"/>
              </a:tblGrid>
              <a:tr h="370840">
                <a:tc>
                  <a:txBody>
                    <a:bodyPr/>
                    <a:lstStyle/>
                    <a:p>
                      <a:r>
                        <a:rPr lang="de-DE" u="sng" dirty="0" err="1" smtClean="0"/>
                        <a:t>id</a:t>
                      </a:r>
                      <a:endParaRPr lang="de-DE" u="sng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de-DE" dirty="0" err="1" smtClean="0"/>
                        <a:t>vorname</a:t>
                      </a:r>
                      <a:endParaRPr lang="de-DE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de-DE" dirty="0" err="1" smtClean="0"/>
                        <a:t>nachname</a:t>
                      </a:r>
                      <a:endParaRPr lang="de-DE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1</a:t>
                      </a:r>
                      <a:endParaRPr lang="de-DE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Ute</a:t>
                      </a:r>
                      <a:endParaRPr lang="de-DE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Sahin</a:t>
                      </a:r>
                      <a:endParaRPr lang="de-DE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2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Udo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Li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3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Urs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Belli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4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Olga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Meier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5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Akin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Schmidt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6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de-DE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err="1" smtClean="0"/>
                        <a:t>Coolmann</a:t>
                      </a:r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35" name="Tabelle 3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6928386"/>
              </p:ext>
            </p:extLst>
          </p:nvPr>
        </p:nvGraphicFramePr>
        <p:xfrm>
          <a:off x="6715319" y="2590120"/>
          <a:ext cx="1961137" cy="22250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38130"/>
                <a:gridCol w="1323007"/>
              </a:tblGrid>
              <a:tr h="370840">
                <a:tc>
                  <a:txBody>
                    <a:bodyPr/>
                    <a:lstStyle/>
                    <a:p>
                      <a:r>
                        <a:rPr lang="de-DE" u="sng" dirty="0" err="1" smtClean="0"/>
                        <a:t>id</a:t>
                      </a:r>
                      <a:endParaRPr lang="de-DE" u="sng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de-DE" dirty="0" err="1" smtClean="0"/>
                        <a:t>fachgebiet</a:t>
                      </a:r>
                      <a:endParaRPr lang="de-DE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1</a:t>
                      </a:r>
                      <a:endParaRPr lang="de-DE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ANALYSE</a:t>
                      </a:r>
                      <a:endParaRPr lang="de-DE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2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DESIGN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3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JAVA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4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C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5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TEST</a:t>
                      </a:r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36" name="Tabelle 3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11087267"/>
              </p:ext>
            </p:extLst>
          </p:nvPr>
        </p:nvGraphicFramePr>
        <p:xfrm>
          <a:off x="4123031" y="2590120"/>
          <a:ext cx="1673105" cy="40792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09009"/>
                <a:gridCol w="864096"/>
              </a:tblGrid>
              <a:tr h="370840">
                <a:tc>
                  <a:txBody>
                    <a:bodyPr/>
                    <a:lstStyle/>
                    <a:p>
                      <a:r>
                        <a:rPr lang="de-DE" u="sng" dirty="0" err="1" smtClean="0"/>
                        <a:t>ma_id</a:t>
                      </a:r>
                      <a:endParaRPr lang="de-DE" u="sng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de-DE" u="sng" dirty="0" err="1" smtClean="0"/>
                        <a:t>gb_id</a:t>
                      </a:r>
                      <a:endParaRPr lang="de-DE" u="sng" dirty="0"/>
                    </a:p>
                  </a:txBody>
                  <a:tcPr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1</a:t>
                      </a:r>
                      <a:endParaRPr lang="de-DE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1</a:t>
                      </a:r>
                      <a:endParaRPr lang="de-DE" dirty="0"/>
                    </a:p>
                  </a:txBody>
                  <a:tcP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2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3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1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4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2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3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2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4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2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5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3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1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3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3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de-DE" dirty="0" smtClean="0"/>
                        <a:t>4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dirty="0" smtClean="0"/>
                        <a:t>5</a:t>
                      </a:r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8" name="Textfeld 37"/>
          <p:cNvSpPr txBox="1"/>
          <p:nvPr/>
        </p:nvSpPr>
        <p:spPr>
          <a:xfrm>
            <a:off x="506731" y="2189430"/>
            <a:ext cx="12597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/>
              <a:t>Mitarbeiter</a:t>
            </a:r>
            <a:endParaRPr lang="de-DE" dirty="0"/>
          </a:p>
        </p:txBody>
      </p:sp>
      <p:sp>
        <p:nvSpPr>
          <p:cNvPr id="39" name="Textfeld 38"/>
          <p:cNvSpPr txBox="1"/>
          <p:nvPr/>
        </p:nvSpPr>
        <p:spPr>
          <a:xfrm>
            <a:off x="4139952" y="2158072"/>
            <a:ext cx="138403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/>
              <a:t>Qualifikation</a:t>
            </a:r>
            <a:endParaRPr lang="de-DE" dirty="0"/>
          </a:p>
        </p:txBody>
      </p:sp>
      <p:sp>
        <p:nvSpPr>
          <p:cNvPr id="40" name="Textfeld 39"/>
          <p:cNvSpPr txBox="1"/>
          <p:nvPr/>
        </p:nvSpPr>
        <p:spPr>
          <a:xfrm>
            <a:off x="6768637" y="2189430"/>
            <a:ext cx="120283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 smtClean="0"/>
              <a:t>Fachgebiet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709275437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68</Words>
  <Application>Microsoft Office PowerPoint</Application>
  <PresentationFormat>Bildschirmpräsentation (4:3)</PresentationFormat>
  <Paragraphs>68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xx</dc:creator>
  <cp:lastModifiedBy>xx</cp:lastModifiedBy>
  <cp:revision>10</cp:revision>
  <dcterms:created xsi:type="dcterms:W3CDTF">2012-07-07T12:55:57Z</dcterms:created>
  <dcterms:modified xsi:type="dcterms:W3CDTF">2012-07-07T13:17:07Z</dcterms:modified>
</cp:coreProperties>
</file>

<file path=docProps/thumbnail.jpeg>
</file>