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480175" cy="3600450"/>
  <p:notesSz cx="6858000" cy="9144000"/>
  <p:defaultTextStyle>
    <a:defPPr>
      <a:defRPr lang="de-DE"/>
    </a:defPPr>
    <a:lvl1pPr marL="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571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142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9713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62840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2855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9426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5997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125681" algn="l" defTabSz="53142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960" y="-90"/>
      </p:cViewPr>
      <p:guideLst>
        <p:guide orient="horz" pos="1134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6013" y="1118473"/>
            <a:ext cx="5508149" cy="7717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2026" y="2040255"/>
            <a:ext cx="4536123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5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97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62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28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94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5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25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698127" y="144185"/>
            <a:ext cx="1458039" cy="307205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4009" y="144185"/>
            <a:ext cx="4266115" cy="307205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1889" y="2313624"/>
            <a:ext cx="5508149" cy="715089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11889" y="1526026"/>
            <a:ext cx="5508149" cy="787598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57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3142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9713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628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2855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9426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5997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2568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4011" y="840105"/>
            <a:ext cx="286207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94091" y="840105"/>
            <a:ext cx="2862077" cy="2376131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4011" y="805935"/>
            <a:ext cx="2863202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4011" y="1141811"/>
            <a:ext cx="2863202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291841" y="805935"/>
            <a:ext cx="2864328" cy="335875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5710" indent="0">
              <a:buNone/>
              <a:defRPr sz="1200" b="1"/>
            </a:lvl2pPr>
            <a:lvl3pPr marL="531420" indent="0">
              <a:buNone/>
              <a:defRPr sz="1000" b="1"/>
            </a:lvl3pPr>
            <a:lvl4pPr marL="797131" indent="0">
              <a:buNone/>
              <a:defRPr sz="900" b="1"/>
            </a:lvl4pPr>
            <a:lvl5pPr marL="1062840" indent="0">
              <a:buNone/>
              <a:defRPr sz="900" b="1"/>
            </a:lvl5pPr>
            <a:lvl6pPr marL="1328551" indent="0">
              <a:buNone/>
              <a:defRPr sz="900" b="1"/>
            </a:lvl6pPr>
            <a:lvl7pPr marL="1594261" indent="0">
              <a:buNone/>
              <a:defRPr sz="900" b="1"/>
            </a:lvl7pPr>
            <a:lvl8pPr marL="1859971" indent="0">
              <a:buNone/>
              <a:defRPr sz="900" b="1"/>
            </a:lvl8pPr>
            <a:lvl9pPr marL="2125681" indent="0">
              <a:buNone/>
              <a:defRPr sz="9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291841" y="1141811"/>
            <a:ext cx="2864328" cy="207442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4011" y="143352"/>
            <a:ext cx="2131933" cy="61007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570" y="143352"/>
            <a:ext cx="3622598" cy="3072884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24011" y="753428"/>
            <a:ext cx="2131933" cy="2462808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0162" y="2520316"/>
            <a:ext cx="3888105" cy="297537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270162" y="321708"/>
            <a:ext cx="3888105" cy="2160270"/>
          </a:xfrm>
        </p:spPr>
        <p:txBody>
          <a:bodyPr/>
          <a:lstStyle>
            <a:lvl1pPr marL="0" indent="0">
              <a:buNone/>
              <a:defRPr sz="1900"/>
            </a:lvl1pPr>
            <a:lvl2pPr marL="265710" indent="0">
              <a:buNone/>
              <a:defRPr sz="1700"/>
            </a:lvl2pPr>
            <a:lvl3pPr marL="531420" indent="0">
              <a:buNone/>
              <a:defRPr sz="1400"/>
            </a:lvl3pPr>
            <a:lvl4pPr marL="797131" indent="0">
              <a:buNone/>
              <a:defRPr sz="1200"/>
            </a:lvl4pPr>
            <a:lvl5pPr marL="1062840" indent="0">
              <a:buNone/>
              <a:defRPr sz="1200"/>
            </a:lvl5pPr>
            <a:lvl6pPr marL="1328551" indent="0">
              <a:buNone/>
              <a:defRPr sz="1200"/>
            </a:lvl6pPr>
            <a:lvl7pPr marL="1594261" indent="0">
              <a:buNone/>
              <a:defRPr sz="1200"/>
            </a:lvl7pPr>
            <a:lvl8pPr marL="1859971" indent="0">
              <a:buNone/>
              <a:defRPr sz="1200"/>
            </a:lvl8pPr>
            <a:lvl9pPr marL="2125681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270162" y="2817853"/>
            <a:ext cx="3888105" cy="422553"/>
          </a:xfrm>
        </p:spPr>
        <p:txBody>
          <a:bodyPr/>
          <a:lstStyle>
            <a:lvl1pPr marL="0" indent="0">
              <a:buNone/>
              <a:defRPr sz="800"/>
            </a:lvl1pPr>
            <a:lvl2pPr marL="265710" indent="0">
              <a:buNone/>
              <a:defRPr sz="700"/>
            </a:lvl2pPr>
            <a:lvl3pPr marL="531420" indent="0">
              <a:buNone/>
              <a:defRPr sz="600"/>
            </a:lvl3pPr>
            <a:lvl4pPr marL="797131" indent="0">
              <a:buNone/>
              <a:defRPr sz="500"/>
            </a:lvl4pPr>
            <a:lvl5pPr marL="1062840" indent="0">
              <a:buNone/>
              <a:defRPr sz="500"/>
            </a:lvl5pPr>
            <a:lvl6pPr marL="1328551" indent="0">
              <a:buNone/>
              <a:defRPr sz="500"/>
            </a:lvl6pPr>
            <a:lvl7pPr marL="1594261" indent="0">
              <a:buNone/>
              <a:defRPr sz="500"/>
            </a:lvl7pPr>
            <a:lvl8pPr marL="1859971" indent="0">
              <a:buNone/>
              <a:defRPr sz="500"/>
            </a:lvl8pPr>
            <a:lvl9pPr marL="2125681" indent="0">
              <a:buNone/>
              <a:defRPr sz="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4010" y="144185"/>
            <a:ext cx="5832158" cy="600075"/>
          </a:xfrm>
          <a:prstGeom prst="rect">
            <a:avLst/>
          </a:prstGeom>
        </p:spPr>
        <p:txBody>
          <a:bodyPr vert="horz" lIns="53142" tIns="26571" rIns="53142" bIns="2657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4010" y="840105"/>
            <a:ext cx="5832158" cy="2376131"/>
          </a:xfrm>
          <a:prstGeom prst="rect">
            <a:avLst/>
          </a:prstGeom>
        </p:spPr>
        <p:txBody>
          <a:bodyPr vert="horz" lIns="53142" tIns="26571" rIns="53142" bIns="2657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24010" y="3337085"/>
            <a:ext cx="1512041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29.06.2012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14060" y="3337085"/>
            <a:ext cx="2052056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644127" y="3337085"/>
            <a:ext cx="1512041" cy="191691"/>
          </a:xfrm>
          <a:prstGeom prst="rect">
            <a:avLst/>
          </a:prstGeom>
        </p:spPr>
        <p:txBody>
          <a:bodyPr vert="horz" lIns="53142" tIns="26571" rIns="53142" bIns="26571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31420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283" indent="-199283" algn="l" defTabSz="53142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1779" indent="-166069" algn="l" defTabSz="531420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7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85" indent="-132855" algn="l" defTabSz="53142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96" indent="-132855" algn="l" defTabSz="53142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405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11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82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536" indent="-132855" algn="l" defTabSz="53142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1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2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3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40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5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6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7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81" algn="l" defTabSz="53142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Rechteck 315"/>
          <p:cNvSpPr/>
          <p:nvPr/>
        </p:nvSpPr>
        <p:spPr>
          <a:xfrm>
            <a:off x="196482" y="3056299"/>
            <a:ext cx="6211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b="1" dirty="0">
                <a:latin typeface="Letter Gothic" pitchFamily="49" charset="0"/>
              </a:rPr>
              <a:t>( ( (x==1) || (x==2) )&amp;&amp;( (y==3) || (y==4) ) ) </a:t>
            </a:r>
          </a:p>
        </p:txBody>
      </p:sp>
      <p:sp>
        <p:nvSpPr>
          <p:cNvPr id="2" name="Rechteck 1"/>
          <p:cNvSpPr/>
          <p:nvPr/>
        </p:nvSpPr>
        <p:spPr>
          <a:xfrm>
            <a:off x="773155" y="2304281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A1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041004" y="2304281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A2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584272" y="2304281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A3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861756" y="2304281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A4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446107" y="1296169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D</a:t>
            </a:r>
            <a:r>
              <a:rPr lang="de-DE" sz="2400" dirty="0" smtClean="0">
                <a:solidFill>
                  <a:schemeClr val="tx1"/>
                </a:solidFill>
              </a:rPr>
              <a:t>1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248199" y="1296169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D2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826699" y="288057"/>
            <a:ext cx="801723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K1</a:t>
            </a:r>
            <a:endParaRPr lang="de-DE" sz="2400" dirty="0">
              <a:solidFill>
                <a:schemeClr val="tx1"/>
              </a:solidFill>
            </a:endParaRPr>
          </a:p>
        </p:txBody>
      </p:sp>
      <p:cxnSp>
        <p:nvCxnSpPr>
          <p:cNvPr id="4" name="Gerade Verbindung 3"/>
          <p:cNvCxnSpPr>
            <a:stCxn id="10" idx="2"/>
            <a:endCxn id="8" idx="0"/>
          </p:cNvCxnSpPr>
          <p:nvPr/>
        </p:nvCxnSpPr>
        <p:spPr>
          <a:xfrm flipH="1">
            <a:off x="1846969" y="864121"/>
            <a:ext cx="1380592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>
            <a:stCxn id="8" idx="2"/>
            <a:endCxn id="2" idx="0"/>
          </p:cNvCxnSpPr>
          <p:nvPr/>
        </p:nvCxnSpPr>
        <p:spPr>
          <a:xfrm flipH="1">
            <a:off x="1174017" y="1872233"/>
            <a:ext cx="672952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>
            <a:stCxn id="8" idx="2"/>
            <a:endCxn id="5" idx="0"/>
          </p:cNvCxnSpPr>
          <p:nvPr/>
        </p:nvCxnSpPr>
        <p:spPr>
          <a:xfrm>
            <a:off x="1846969" y="1872233"/>
            <a:ext cx="594897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9" idx="2"/>
            <a:endCxn id="6" idx="0"/>
          </p:cNvCxnSpPr>
          <p:nvPr/>
        </p:nvCxnSpPr>
        <p:spPr>
          <a:xfrm flipH="1">
            <a:off x="3985134" y="1872233"/>
            <a:ext cx="663927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>
            <a:stCxn id="9" idx="2"/>
            <a:endCxn id="7" idx="0"/>
          </p:cNvCxnSpPr>
          <p:nvPr/>
        </p:nvCxnSpPr>
        <p:spPr>
          <a:xfrm>
            <a:off x="4649061" y="1872233"/>
            <a:ext cx="613557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>
            <a:stCxn id="10" idx="2"/>
            <a:endCxn id="9" idx="0"/>
          </p:cNvCxnSpPr>
          <p:nvPr/>
        </p:nvCxnSpPr>
        <p:spPr>
          <a:xfrm>
            <a:off x="3227561" y="864121"/>
            <a:ext cx="1421500" cy="43204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16</cp:revision>
  <dcterms:created xsi:type="dcterms:W3CDTF">2012-06-16T10:51:25Z</dcterms:created>
  <dcterms:modified xsi:type="dcterms:W3CDTF">2012-06-29T06:42:00Z</dcterms:modified>
</cp:coreProperties>
</file>