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921625" cy="4860925"/>
  <p:notesSz cx="6858000" cy="9144000"/>
  <p:defaultTextStyle>
    <a:defPPr>
      <a:defRPr lang="de-DE"/>
    </a:defPPr>
    <a:lvl1pPr marL="0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6972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3942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10914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47885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84856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21828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58799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95770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96" y="-96"/>
      </p:cViewPr>
      <p:guideLst>
        <p:guide orient="horz" pos="1531"/>
        <p:guide pos="24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94122" y="1510037"/>
            <a:ext cx="6733381" cy="104194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88244" y="2754525"/>
            <a:ext cx="5545138" cy="12422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6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4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84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2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58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95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743178" y="194663"/>
            <a:ext cx="1782366" cy="414753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6081" y="194663"/>
            <a:ext cx="5215070" cy="414753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754" y="3123595"/>
            <a:ext cx="6733381" cy="965434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5754" y="2060269"/>
            <a:ext cx="6733381" cy="106332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697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739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091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4788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8485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2182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5879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69577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6083" y="1134216"/>
            <a:ext cx="3498718" cy="3207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26829" y="1134216"/>
            <a:ext cx="3498718" cy="3207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83" y="1088083"/>
            <a:ext cx="3500093" cy="45346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6972" indent="0">
              <a:buNone/>
              <a:defRPr sz="1500" b="1"/>
            </a:lvl2pPr>
            <a:lvl3pPr marL="673942" indent="0">
              <a:buNone/>
              <a:defRPr sz="1300" b="1"/>
            </a:lvl3pPr>
            <a:lvl4pPr marL="1010914" indent="0">
              <a:buNone/>
              <a:defRPr sz="1200" b="1"/>
            </a:lvl4pPr>
            <a:lvl5pPr marL="1347885" indent="0">
              <a:buNone/>
              <a:defRPr sz="1200" b="1"/>
            </a:lvl5pPr>
            <a:lvl6pPr marL="1684856" indent="0">
              <a:buNone/>
              <a:defRPr sz="1200" b="1"/>
            </a:lvl6pPr>
            <a:lvl7pPr marL="2021828" indent="0">
              <a:buNone/>
              <a:defRPr sz="1200" b="1"/>
            </a:lvl7pPr>
            <a:lvl8pPr marL="2358799" indent="0">
              <a:buNone/>
              <a:defRPr sz="1200" b="1"/>
            </a:lvl8pPr>
            <a:lvl9pPr marL="269577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6083" y="1541546"/>
            <a:ext cx="3500093" cy="280065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024078" y="1088083"/>
            <a:ext cx="3501469" cy="45346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6972" indent="0">
              <a:buNone/>
              <a:defRPr sz="1500" b="1"/>
            </a:lvl2pPr>
            <a:lvl3pPr marL="673942" indent="0">
              <a:buNone/>
              <a:defRPr sz="1300" b="1"/>
            </a:lvl3pPr>
            <a:lvl4pPr marL="1010914" indent="0">
              <a:buNone/>
              <a:defRPr sz="1200" b="1"/>
            </a:lvl4pPr>
            <a:lvl5pPr marL="1347885" indent="0">
              <a:buNone/>
              <a:defRPr sz="1200" b="1"/>
            </a:lvl5pPr>
            <a:lvl6pPr marL="1684856" indent="0">
              <a:buNone/>
              <a:defRPr sz="1200" b="1"/>
            </a:lvl6pPr>
            <a:lvl7pPr marL="2021828" indent="0">
              <a:buNone/>
              <a:defRPr sz="1200" b="1"/>
            </a:lvl7pPr>
            <a:lvl8pPr marL="2358799" indent="0">
              <a:buNone/>
              <a:defRPr sz="1200" b="1"/>
            </a:lvl8pPr>
            <a:lvl9pPr marL="269577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024078" y="1541546"/>
            <a:ext cx="3501469" cy="280065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84" y="193538"/>
            <a:ext cx="2606160" cy="82365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97137" y="193538"/>
            <a:ext cx="4428409" cy="414866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6084" y="1017194"/>
            <a:ext cx="2606160" cy="3325008"/>
          </a:xfrm>
        </p:spPr>
        <p:txBody>
          <a:bodyPr/>
          <a:lstStyle>
            <a:lvl1pPr marL="0" indent="0">
              <a:buNone/>
              <a:defRPr sz="1000"/>
            </a:lvl1pPr>
            <a:lvl2pPr marL="336972" indent="0">
              <a:buNone/>
              <a:defRPr sz="900"/>
            </a:lvl2pPr>
            <a:lvl3pPr marL="673942" indent="0">
              <a:buNone/>
              <a:defRPr sz="700"/>
            </a:lvl3pPr>
            <a:lvl4pPr marL="1010914" indent="0">
              <a:buNone/>
              <a:defRPr sz="600"/>
            </a:lvl4pPr>
            <a:lvl5pPr marL="1347885" indent="0">
              <a:buNone/>
              <a:defRPr sz="600"/>
            </a:lvl5pPr>
            <a:lvl6pPr marL="1684856" indent="0">
              <a:buNone/>
              <a:defRPr sz="600"/>
            </a:lvl6pPr>
            <a:lvl7pPr marL="2021828" indent="0">
              <a:buNone/>
              <a:defRPr sz="600"/>
            </a:lvl7pPr>
            <a:lvl8pPr marL="2358799" indent="0">
              <a:buNone/>
              <a:defRPr sz="600"/>
            </a:lvl8pPr>
            <a:lvl9pPr marL="2695770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52697" y="3402648"/>
            <a:ext cx="4752975" cy="40170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52697" y="434334"/>
            <a:ext cx="4752975" cy="2916555"/>
          </a:xfrm>
        </p:spPr>
        <p:txBody>
          <a:bodyPr/>
          <a:lstStyle>
            <a:lvl1pPr marL="0" indent="0">
              <a:buNone/>
              <a:defRPr sz="2400"/>
            </a:lvl1pPr>
            <a:lvl2pPr marL="336972" indent="0">
              <a:buNone/>
              <a:defRPr sz="2100"/>
            </a:lvl2pPr>
            <a:lvl3pPr marL="673942" indent="0">
              <a:buNone/>
              <a:defRPr sz="1700"/>
            </a:lvl3pPr>
            <a:lvl4pPr marL="1010914" indent="0">
              <a:buNone/>
              <a:defRPr sz="1500"/>
            </a:lvl4pPr>
            <a:lvl5pPr marL="1347885" indent="0">
              <a:buNone/>
              <a:defRPr sz="1500"/>
            </a:lvl5pPr>
            <a:lvl6pPr marL="1684856" indent="0">
              <a:buNone/>
              <a:defRPr sz="1500"/>
            </a:lvl6pPr>
            <a:lvl7pPr marL="2021828" indent="0">
              <a:buNone/>
              <a:defRPr sz="1500"/>
            </a:lvl7pPr>
            <a:lvl8pPr marL="2358799" indent="0">
              <a:buNone/>
              <a:defRPr sz="1500"/>
            </a:lvl8pPr>
            <a:lvl9pPr marL="269577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52697" y="3804350"/>
            <a:ext cx="4752975" cy="570483"/>
          </a:xfrm>
        </p:spPr>
        <p:txBody>
          <a:bodyPr/>
          <a:lstStyle>
            <a:lvl1pPr marL="0" indent="0">
              <a:buNone/>
              <a:defRPr sz="1000"/>
            </a:lvl1pPr>
            <a:lvl2pPr marL="336972" indent="0">
              <a:buNone/>
              <a:defRPr sz="900"/>
            </a:lvl2pPr>
            <a:lvl3pPr marL="673942" indent="0">
              <a:buNone/>
              <a:defRPr sz="700"/>
            </a:lvl3pPr>
            <a:lvl4pPr marL="1010914" indent="0">
              <a:buNone/>
              <a:defRPr sz="600"/>
            </a:lvl4pPr>
            <a:lvl5pPr marL="1347885" indent="0">
              <a:buNone/>
              <a:defRPr sz="600"/>
            </a:lvl5pPr>
            <a:lvl6pPr marL="1684856" indent="0">
              <a:buNone/>
              <a:defRPr sz="600"/>
            </a:lvl6pPr>
            <a:lvl7pPr marL="2021828" indent="0">
              <a:buNone/>
              <a:defRPr sz="600"/>
            </a:lvl7pPr>
            <a:lvl8pPr marL="2358799" indent="0">
              <a:buNone/>
              <a:defRPr sz="600"/>
            </a:lvl8pPr>
            <a:lvl9pPr marL="2695770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83" y="194662"/>
            <a:ext cx="7129463" cy="810155"/>
          </a:xfrm>
          <a:prstGeom prst="rect">
            <a:avLst/>
          </a:prstGeom>
        </p:spPr>
        <p:txBody>
          <a:bodyPr vert="horz" lIns="67394" tIns="33697" rIns="67394" bIns="3369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83" y="1134216"/>
            <a:ext cx="7129463" cy="3207986"/>
          </a:xfrm>
          <a:prstGeom prst="rect">
            <a:avLst/>
          </a:prstGeom>
        </p:spPr>
        <p:txBody>
          <a:bodyPr vert="horz" lIns="67394" tIns="33697" rIns="67394" bIns="3369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96083" y="4505359"/>
            <a:ext cx="1848379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6555" y="4505359"/>
            <a:ext cx="2508515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677167" y="4505359"/>
            <a:ext cx="1848379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73942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728" indent="-252728" algn="l" defTabSz="67394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7578" indent="-210607" algn="l" defTabSz="67394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2429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79399" indent="-168485" algn="l" defTabSz="67394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6371" indent="-168485" algn="l" defTabSz="67394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3342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313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27285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64256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972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942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914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885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4856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1828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8799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5770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" name="Group 1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87927"/>
              </p:ext>
            </p:extLst>
          </p:nvPr>
        </p:nvGraphicFramePr>
        <p:xfrm>
          <a:off x="360412" y="248825"/>
          <a:ext cx="7272808" cy="3596640"/>
        </p:xfrm>
        <a:graphic>
          <a:graphicData uri="http://schemas.openxmlformats.org/drawingml/2006/table">
            <a:tbl>
              <a:tblPr/>
              <a:tblGrid>
                <a:gridCol w="1944216"/>
                <a:gridCol w="864096"/>
                <a:gridCol w="792088"/>
                <a:gridCol w="864096"/>
                <a:gridCol w="792088"/>
                <a:gridCol w="1008112"/>
                <a:gridCol w="1008112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Test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T5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T1+T2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T1+T5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score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2601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900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2600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900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alt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ergebnis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etter Gothic" pitchFamily="49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score &gt; 2600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alt &gt; 42 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score &gt; 900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alt &gt; 42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&amp;&amp; score &gt;900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  <a:endParaRPr kumimoji="0" lang="de-DE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6" name="Group 1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960394"/>
              </p:ext>
            </p:extLst>
          </p:nvPr>
        </p:nvGraphicFramePr>
        <p:xfrm>
          <a:off x="360412" y="4296950"/>
          <a:ext cx="7272808" cy="365760"/>
        </p:xfrm>
        <a:graphic>
          <a:graphicData uri="http://schemas.openxmlformats.org/drawingml/2006/table">
            <a:tbl>
              <a:tblPr/>
              <a:tblGrid>
                <a:gridCol w="1944216"/>
                <a:gridCol w="864096"/>
                <a:gridCol w="792088"/>
                <a:gridCol w="864096"/>
                <a:gridCol w="792088"/>
                <a:gridCol w="1008112"/>
                <a:gridCol w="1008112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C3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4/8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4/8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4/8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4/8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7/8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8/8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Benutzerdefiniert</PresentationFormat>
  <Paragraphs>58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14</cp:revision>
  <dcterms:created xsi:type="dcterms:W3CDTF">2012-06-16T10:51:25Z</dcterms:created>
  <dcterms:modified xsi:type="dcterms:W3CDTF">2012-06-16T21:42:03Z</dcterms:modified>
</cp:coreProperties>
</file>