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8569325" cy="5400675"/>
  <p:notesSz cx="6858000" cy="9144000"/>
  <p:defaultTextStyle>
    <a:defPPr>
      <a:defRPr lang="de-DE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44" y="-162"/>
      </p:cViewPr>
      <p:guideLst>
        <p:guide orient="horz" pos="1701"/>
        <p:guide pos="26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700" y="1677709"/>
            <a:ext cx="7283926" cy="115764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85399" y="3060383"/>
            <a:ext cx="5998528" cy="13801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212761" y="216278"/>
            <a:ext cx="1928098" cy="460807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28466" y="216278"/>
            <a:ext cx="5641472" cy="460807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918" y="3470435"/>
            <a:ext cx="7283926" cy="1072634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918" y="2289038"/>
            <a:ext cx="7283926" cy="118139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28468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56076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08902"/>
            <a:ext cx="3786273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468" y="1712716"/>
            <a:ext cx="3786273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353100" y="1208902"/>
            <a:ext cx="3787761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353100" y="1712716"/>
            <a:ext cx="3787761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469" y="215028"/>
            <a:ext cx="2819249" cy="91511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0370" y="215028"/>
            <a:ext cx="4790491" cy="460932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8469" y="1130142"/>
            <a:ext cx="2819249" cy="3694212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9650" y="3780473"/>
            <a:ext cx="5141595" cy="44630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79650" y="482561"/>
            <a:ext cx="5141595" cy="3240405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9650" y="4226779"/>
            <a:ext cx="5141595" cy="633829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8468" y="216277"/>
            <a:ext cx="7712393" cy="900113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60158"/>
            <a:ext cx="7712393" cy="3564196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28468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27853" y="5005627"/>
            <a:ext cx="2713620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141352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Oval 35"/>
          <p:cNvSpPr>
            <a:spLocks noChangeArrowheads="1"/>
          </p:cNvSpPr>
          <p:nvPr/>
        </p:nvSpPr>
        <p:spPr bwMode="auto">
          <a:xfrm>
            <a:off x="2373486" y="4979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</a:t>
            </a:r>
          </a:p>
        </p:txBody>
      </p:sp>
      <p:sp>
        <p:nvSpPr>
          <p:cNvPr id="89" name="Oval 36"/>
          <p:cNvSpPr>
            <a:spLocks noChangeArrowheads="1"/>
          </p:cNvSpPr>
          <p:nvPr/>
        </p:nvSpPr>
        <p:spPr bwMode="auto">
          <a:xfrm>
            <a:off x="2373486" y="12599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1</a:t>
            </a:r>
          </a:p>
        </p:txBody>
      </p:sp>
      <p:sp>
        <p:nvSpPr>
          <p:cNvPr id="90" name="Oval 37"/>
          <p:cNvSpPr>
            <a:spLocks noChangeArrowheads="1"/>
          </p:cNvSpPr>
          <p:nvPr/>
        </p:nvSpPr>
        <p:spPr bwMode="auto">
          <a:xfrm>
            <a:off x="1632570" y="1846113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91" name="Oval 38"/>
          <p:cNvSpPr>
            <a:spLocks noChangeArrowheads="1"/>
          </p:cNvSpPr>
          <p:nvPr/>
        </p:nvSpPr>
        <p:spPr bwMode="auto">
          <a:xfrm>
            <a:off x="2373486" y="23648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cxnSp>
        <p:nvCxnSpPr>
          <p:cNvPr id="92" name="AutoShape 39"/>
          <p:cNvCxnSpPr>
            <a:cxnSpLocks noChangeShapeType="1"/>
            <a:stCxn id="88" idx="4"/>
            <a:endCxn id="89" idx="0"/>
          </p:cNvCxnSpPr>
          <p:nvPr/>
        </p:nvCxnSpPr>
        <p:spPr bwMode="auto">
          <a:xfrm>
            <a:off x="2563986" y="917028"/>
            <a:ext cx="0" cy="3048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3" name="AutoShape 40"/>
          <p:cNvCxnSpPr>
            <a:cxnSpLocks noChangeShapeType="1"/>
          </p:cNvCxnSpPr>
          <p:nvPr/>
        </p:nvCxnSpPr>
        <p:spPr bwMode="auto">
          <a:xfrm flipH="1">
            <a:off x="2006774" y="1594891"/>
            <a:ext cx="474662" cy="2651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AutoShape 41"/>
          <p:cNvCxnSpPr>
            <a:cxnSpLocks noChangeShapeType="1"/>
            <a:stCxn id="90" idx="4"/>
            <a:endCxn id="91" idx="1"/>
          </p:cNvCxnSpPr>
          <p:nvPr/>
        </p:nvCxnSpPr>
        <p:spPr bwMode="auto">
          <a:xfrm>
            <a:off x="1823070" y="2227113"/>
            <a:ext cx="606212" cy="193511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AutoShape 42"/>
          <p:cNvCxnSpPr>
            <a:cxnSpLocks noChangeShapeType="1"/>
            <a:stCxn id="89" idx="4"/>
            <a:endCxn id="91" idx="0"/>
          </p:cNvCxnSpPr>
          <p:nvPr/>
        </p:nvCxnSpPr>
        <p:spPr bwMode="auto">
          <a:xfrm>
            <a:off x="2563986" y="1679028"/>
            <a:ext cx="0" cy="6477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6" name="Rectangle 43"/>
          <p:cNvSpPr>
            <a:spLocks noChangeArrowheads="1"/>
          </p:cNvSpPr>
          <p:nvPr/>
        </p:nvSpPr>
        <p:spPr bwMode="auto">
          <a:xfrm>
            <a:off x="2843386" y="477291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max = 0</a:t>
            </a:r>
          </a:p>
        </p:txBody>
      </p:sp>
      <p:sp>
        <p:nvSpPr>
          <p:cNvPr id="97" name="Rectangle 44"/>
          <p:cNvSpPr>
            <a:spLocks noChangeArrowheads="1"/>
          </p:cNvSpPr>
          <p:nvPr/>
        </p:nvSpPr>
        <p:spPr bwMode="auto">
          <a:xfrm>
            <a:off x="2843386" y="1239291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(x&gt;z)</a:t>
            </a:r>
          </a:p>
        </p:txBody>
      </p:sp>
      <p:sp>
        <p:nvSpPr>
          <p:cNvPr id="98" name="Rectangle 45"/>
          <p:cNvSpPr>
            <a:spLocks noChangeArrowheads="1"/>
          </p:cNvSpPr>
          <p:nvPr/>
        </p:nvSpPr>
        <p:spPr bwMode="auto">
          <a:xfrm>
            <a:off x="776908" y="1493688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x</a:t>
            </a:r>
          </a:p>
        </p:txBody>
      </p:sp>
      <p:sp>
        <p:nvSpPr>
          <p:cNvPr id="99" name="Rectangle 46"/>
          <p:cNvSpPr>
            <a:spLocks noChangeArrowheads="1"/>
          </p:cNvSpPr>
          <p:nvPr/>
        </p:nvSpPr>
        <p:spPr bwMode="auto">
          <a:xfrm>
            <a:off x="2792586" y="4765128"/>
            <a:ext cx="107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return </a:t>
            </a:r>
          </a:p>
          <a:p>
            <a:r>
              <a:rPr lang="de-DE" sz="2000" b="1">
                <a:latin typeface="Letter Gothic" pitchFamily="49" charset="0"/>
              </a:rPr>
              <a:t>max</a:t>
            </a:r>
          </a:p>
        </p:txBody>
      </p:sp>
      <p:cxnSp>
        <p:nvCxnSpPr>
          <p:cNvPr id="100" name="AutoShape 47"/>
          <p:cNvCxnSpPr>
            <a:cxnSpLocks noChangeShapeType="1"/>
            <a:endCxn id="88" idx="0"/>
          </p:cNvCxnSpPr>
          <p:nvPr/>
        </p:nvCxnSpPr>
        <p:spPr bwMode="auto">
          <a:xfrm flipH="1">
            <a:off x="2563986" y="240753"/>
            <a:ext cx="5715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1" name="Oval 48"/>
          <p:cNvSpPr>
            <a:spLocks noChangeArrowheads="1"/>
          </p:cNvSpPr>
          <p:nvPr/>
        </p:nvSpPr>
        <p:spPr bwMode="auto">
          <a:xfrm>
            <a:off x="1795636" y="2998241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102" name="Oval 49"/>
          <p:cNvSpPr>
            <a:spLocks noChangeArrowheads="1"/>
          </p:cNvSpPr>
          <p:nvPr/>
        </p:nvSpPr>
        <p:spPr bwMode="auto">
          <a:xfrm>
            <a:off x="2373486" y="35459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cxnSp>
        <p:nvCxnSpPr>
          <p:cNvPr id="103" name="AutoShape 50"/>
          <p:cNvCxnSpPr>
            <a:cxnSpLocks noChangeShapeType="1"/>
            <a:stCxn id="91" idx="3"/>
            <a:endCxn id="101" idx="0"/>
          </p:cNvCxnSpPr>
          <p:nvPr/>
        </p:nvCxnSpPr>
        <p:spPr bwMode="auto">
          <a:xfrm flipH="1">
            <a:off x="1986136" y="2728366"/>
            <a:ext cx="442913" cy="2317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AutoShape 51"/>
          <p:cNvCxnSpPr>
            <a:cxnSpLocks noChangeShapeType="1"/>
            <a:stCxn id="101" idx="4"/>
            <a:endCxn id="102" idx="1"/>
          </p:cNvCxnSpPr>
          <p:nvPr/>
        </p:nvCxnSpPr>
        <p:spPr bwMode="auto">
          <a:xfrm>
            <a:off x="1986136" y="3417341"/>
            <a:ext cx="442913" cy="1460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" name="AutoShape 52"/>
          <p:cNvCxnSpPr>
            <a:cxnSpLocks noChangeShapeType="1"/>
            <a:stCxn id="91" idx="4"/>
            <a:endCxn id="102" idx="0"/>
          </p:cNvCxnSpPr>
          <p:nvPr/>
        </p:nvCxnSpPr>
        <p:spPr bwMode="auto">
          <a:xfrm>
            <a:off x="2563986" y="2783928"/>
            <a:ext cx="0" cy="7239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6" name="Oval 53"/>
          <p:cNvSpPr>
            <a:spLocks noChangeArrowheads="1"/>
          </p:cNvSpPr>
          <p:nvPr/>
        </p:nvSpPr>
        <p:spPr bwMode="auto">
          <a:xfrm>
            <a:off x="1795636" y="42317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sp>
        <p:nvSpPr>
          <p:cNvPr id="107" name="Oval 54"/>
          <p:cNvSpPr>
            <a:spLocks noChangeArrowheads="1"/>
          </p:cNvSpPr>
          <p:nvPr/>
        </p:nvSpPr>
        <p:spPr bwMode="auto">
          <a:xfrm>
            <a:off x="2373486" y="47651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7</a:t>
            </a:r>
          </a:p>
        </p:txBody>
      </p:sp>
      <p:cxnSp>
        <p:nvCxnSpPr>
          <p:cNvPr id="108" name="AutoShape 55"/>
          <p:cNvCxnSpPr>
            <a:cxnSpLocks noChangeShapeType="1"/>
            <a:stCxn id="102" idx="3"/>
            <a:endCxn id="106" idx="0"/>
          </p:cNvCxnSpPr>
          <p:nvPr/>
        </p:nvCxnSpPr>
        <p:spPr bwMode="auto">
          <a:xfrm flipH="1">
            <a:off x="1986136" y="3909466"/>
            <a:ext cx="442913" cy="3127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9" name="AutoShape 56"/>
          <p:cNvCxnSpPr>
            <a:cxnSpLocks noChangeShapeType="1"/>
            <a:stCxn id="106" idx="4"/>
            <a:endCxn id="107" idx="1"/>
          </p:cNvCxnSpPr>
          <p:nvPr/>
        </p:nvCxnSpPr>
        <p:spPr bwMode="auto">
          <a:xfrm>
            <a:off x="1986136" y="4622253"/>
            <a:ext cx="442913" cy="1603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AutoShape 57"/>
          <p:cNvCxnSpPr>
            <a:cxnSpLocks noChangeShapeType="1"/>
            <a:stCxn id="102" idx="4"/>
            <a:endCxn id="107" idx="0"/>
          </p:cNvCxnSpPr>
          <p:nvPr/>
        </p:nvCxnSpPr>
        <p:spPr bwMode="auto">
          <a:xfrm>
            <a:off x="2563986" y="3965028"/>
            <a:ext cx="0" cy="7620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1" name="Rectangle 58"/>
          <p:cNvSpPr>
            <a:spLocks noChangeArrowheads="1"/>
          </p:cNvSpPr>
          <p:nvPr/>
        </p:nvSpPr>
        <p:spPr bwMode="auto">
          <a:xfrm>
            <a:off x="756270" y="26986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y</a:t>
            </a:r>
          </a:p>
        </p:txBody>
      </p:sp>
      <p:sp>
        <p:nvSpPr>
          <p:cNvPr id="112" name="Rectangle 59"/>
          <p:cNvSpPr>
            <a:spLocks noChangeArrowheads="1"/>
          </p:cNvSpPr>
          <p:nvPr/>
        </p:nvSpPr>
        <p:spPr bwMode="auto">
          <a:xfrm>
            <a:off x="756270" y="39178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z</a:t>
            </a:r>
          </a:p>
        </p:txBody>
      </p:sp>
      <p:sp>
        <p:nvSpPr>
          <p:cNvPr id="113" name="Rectangle 60"/>
          <p:cNvSpPr>
            <a:spLocks noChangeArrowheads="1"/>
          </p:cNvSpPr>
          <p:nvPr/>
        </p:nvSpPr>
        <p:spPr bwMode="auto">
          <a:xfrm>
            <a:off x="2862436" y="2417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(y&gt;x)</a:t>
            </a:r>
          </a:p>
        </p:txBody>
      </p:sp>
      <p:sp>
        <p:nvSpPr>
          <p:cNvPr id="114" name="Rectangle 61"/>
          <p:cNvSpPr>
            <a:spLocks noChangeArrowheads="1"/>
          </p:cNvSpPr>
          <p:nvPr/>
        </p:nvSpPr>
        <p:spPr bwMode="auto">
          <a:xfrm>
            <a:off x="2862436" y="3560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(z&gt;y)</a:t>
            </a:r>
          </a:p>
        </p:txBody>
      </p:sp>
      <p:sp>
        <p:nvSpPr>
          <p:cNvPr id="115" name="Rectangle 62"/>
          <p:cNvSpPr>
            <a:spLocks noChangeArrowheads="1"/>
          </p:cNvSpPr>
          <p:nvPr/>
        </p:nvSpPr>
        <p:spPr bwMode="auto">
          <a:xfrm>
            <a:off x="3364086" y="1031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5 4</a:t>
            </a:r>
          </a:p>
        </p:txBody>
      </p:sp>
      <p:sp>
        <p:nvSpPr>
          <p:cNvPr id="116" name="Rectangle 63"/>
          <p:cNvSpPr>
            <a:spLocks noChangeArrowheads="1"/>
          </p:cNvSpPr>
          <p:nvPr/>
        </p:nvSpPr>
        <p:spPr bwMode="auto">
          <a:xfrm>
            <a:off x="3364086" y="2188616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7 5</a:t>
            </a:r>
          </a:p>
        </p:txBody>
      </p:sp>
      <p:sp>
        <p:nvSpPr>
          <p:cNvPr id="117" name="Rectangle 64"/>
          <p:cNvSpPr>
            <a:spLocks noChangeArrowheads="1"/>
          </p:cNvSpPr>
          <p:nvPr/>
        </p:nvSpPr>
        <p:spPr bwMode="auto">
          <a:xfrm>
            <a:off x="3364086" y="3317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4 7</a:t>
            </a:r>
          </a:p>
        </p:txBody>
      </p:sp>
      <p:sp>
        <p:nvSpPr>
          <p:cNvPr id="118" name="Rectangle 65"/>
          <p:cNvSpPr>
            <a:spLocks noChangeArrowheads="1"/>
          </p:cNvSpPr>
          <p:nvPr/>
        </p:nvSpPr>
        <p:spPr bwMode="auto">
          <a:xfrm>
            <a:off x="1684958" y="12650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5</a:t>
            </a:r>
          </a:p>
        </p:txBody>
      </p:sp>
      <p:sp>
        <p:nvSpPr>
          <p:cNvPr id="119" name="Rectangle 66"/>
          <p:cNvSpPr>
            <a:spLocks noChangeArrowheads="1"/>
          </p:cNvSpPr>
          <p:nvPr/>
        </p:nvSpPr>
        <p:spPr bwMode="auto">
          <a:xfrm>
            <a:off x="3402186" y="5069928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  <p:sp>
        <p:nvSpPr>
          <p:cNvPr id="120" name="Oval 67"/>
          <p:cNvSpPr>
            <a:spLocks noChangeArrowheads="1"/>
          </p:cNvSpPr>
          <p:nvPr/>
        </p:nvSpPr>
        <p:spPr bwMode="auto">
          <a:xfrm>
            <a:off x="5867400" y="4979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</a:t>
            </a:r>
          </a:p>
        </p:txBody>
      </p:sp>
      <p:sp>
        <p:nvSpPr>
          <p:cNvPr id="121" name="Oval 68"/>
          <p:cNvSpPr>
            <a:spLocks noChangeArrowheads="1"/>
          </p:cNvSpPr>
          <p:nvPr/>
        </p:nvSpPr>
        <p:spPr bwMode="auto">
          <a:xfrm>
            <a:off x="5867400" y="12599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1</a:t>
            </a:r>
          </a:p>
        </p:txBody>
      </p:sp>
      <p:sp>
        <p:nvSpPr>
          <p:cNvPr id="122" name="Oval 69"/>
          <p:cNvSpPr>
            <a:spLocks noChangeArrowheads="1"/>
          </p:cNvSpPr>
          <p:nvPr/>
        </p:nvSpPr>
        <p:spPr bwMode="auto">
          <a:xfrm>
            <a:off x="5257800" y="1869528"/>
            <a:ext cx="381000" cy="3810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123" name="Oval 70"/>
          <p:cNvSpPr>
            <a:spLocks noChangeArrowheads="1"/>
          </p:cNvSpPr>
          <p:nvPr/>
        </p:nvSpPr>
        <p:spPr bwMode="auto">
          <a:xfrm>
            <a:off x="5867400" y="24029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cxnSp>
        <p:nvCxnSpPr>
          <p:cNvPr id="124" name="AutoShape 71"/>
          <p:cNvCxnSpPr>
            <a:cxnSpLocks noChangeShapeType="1"/>
            <a:stCxn id="120" idx="4"/>
            <a:endCxn id="121" idx="0"/>
          </p:cNvCxnSpPr>
          <p:nvPr/>
        </p:nvCxnSpPr>
        <p:spPr bwMode="auto">
          <a:xfrm>
            <a:off x="6057900" y="917028"/>
            <a:ext cx="0" cy="3048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AutoShape 72"/>
          <p:cNvCxnSpPr>
            <a:cxnSpLocks noChangeShapeType="1"/>
          </p:cNvCxnSpPr>
          <p:nvPr/>
        </p:nvCxnSpPr>
        <p:spPr bwMode="auto">
          <a:xfrm flipH="1">
            <a:off x="5487988" y="1594891"/>
            <a:ext cx="474662" cy="2651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AutoShape 73"/>
          <p:cNvCxnSpPr>
            <a:cxnSpLocks noChangeShapeType="1"/>
            <a:stCxn id="122" idx="4"/>
            <a:endCxn id="123" idx="1"/>
          </p:cNvCxnSpPr>
          <p:nvPr/>
        </p:nvCxnSpPr>
        <p:spPr bwMode="auto">
          <a:xfrm>
            <a:off x="5448300" y="2260053"/>
            <a:ext cx="474663" cy="1603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AutoShape 74"/>
          <p:cNvCxnSpPr>
            <a:cxnSpLocks noChangeShapeType="1"/>
            <a:stCxn id="121" idx="4"/>
            <a:endCxn id="123" idx="0"/>
          </p:cNvCxnSpPr>
          <p:nvPr/>
        </p:nvCxnSpPr>
        <p:spPr bwMode="auto">
          <a:xfrm>
            <a:off x="6057900" y="1679028"/>
            <a:ext cx="0" cy="6858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8" name="Rectangle 75"/>
          <p:cNvSpPr>
            <a:spLocks noChangeArrowheads="1"/>
          </p:cNvSpPr>
          <p:nvPr/>
        </p:nvSpPr>
        <p:spPr bwMode="auto">
          <a:xfrm>
            <a:off x="6324600" y="477291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max = 0</a:t>
            </a:r>
          </a:p>
        </p:txBody>
      </p:sp>
      <p:sp>
        <p:nvSpPr>
          <p:cNvPr id="129" name="Rectangle 76"/>
          <p:cNvSpPr>
            <a:spLocks noChangeArrowheads="1"/>
          </p:cNvSpPr>
          <p:nvPr/>
        </p:nvSpPr>
        <p:spPr bwMode="auto">
          <a:xfrm>
            <a:off x="6324600" y="1239291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(x&gt;z)</a:t>
            </a:r>
          </a:p>
        </p:txBody>
      </p:sp>
      <p:sp>
        <p:nvSpPr>
          <p:cNvPr id="130" name="Rectangle 77"/>
          <p:cNvSpPr>
            <a:spLocks noChangeArrowheads="1"/>
          </p:cNvSpPr>
          <p:nvPr/>
        </p:nvSpPr>
        <p:spPr bwMode="auto">
          <a:xfrm>
            <a:off x="4161284" y="156569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 dirty="0">
                <a:latin typeface="Letter Gothic" pitchFamily="49" charset="0"/>
              </a:rPr>
              <a:t> </a:t>
            </a:r>
            <a:r>
              <a:rPr lang="de-DE" sz="2000" b="1" dirty="0" err="1">
                <a:latin typeface="Letter Gothic" pitchFamily="49" charset="0"/>
              </a:rPr>
              <a:t>max</a:t>
            </a:r>
            <a:r>
              <a:rPr lang="de-DE" sz="2000" b="1" dirty="0">
                <a:latin typeface="Letter Gothic" pitchFamily="49" charset="0"/>
              </a:rPr>
              <a:t> = x</a:t>
            </a:r>
          </a:p>
        </p:txBody>
      </p:sp>
      <p:sp>
        <p:nvSpPr>
          <p:cNvPr id="131" name="Rectangle 78"/>
          <p:cNvSpPr>
            <a:spLocks noChangeArrowheads="1"/>
          </p:cNvSpPr>
          <p:nvPr/>
        </p:nvSpPr>
        <p:spPr bwMode="auto">
          <a:xfrm>
            <a:off x="6267450" y="4779416"/>
            <a:ext cx="107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return </a:t>
            </a:r>
          </a:p>
          <a:p>
            <a:r>
              <a:rPr lang="de-DE" sz="2000" b="1">
                <a:latin typeface="Letter Gothic" pitchFamily="49" charset="0"/>
              </a:rPr>
              <a:t>max</a:t>
            </a:r>
          </a:p>
        </p:txBody>
      </p:sp>
      <p:cxnSp>
        <p:nvCxnSpPr>
          <p:cNvPr id="132" name="AutoShape 79"/>
          <p:cNvCxnSpPr>
            <a:cxnSpLocks noChangeShapeType="1"/>
            <a:endCxn id="120" idx="0"/>
          </p:cNvCxnSpPr>
          <p:nvPr/>
        </p:nvCxnSpPr>
        <p:spPr bwMode="auto">
          <a:xfrm flipH="1">
            <a:off x="6057900" y="240753"/>
            <a:ext cx="5715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" name="Oval 80"/>
          <p:cNvSpPr>
            <a:spLocks noChangeArrowheads="1"/>
          </p:cNvSpPr>
          <p:nvPr/>
        </p:nvSpPr>
        <p:spPr bwMode="auto">
          <a:xfrm>
            <a:off x="5276850" y="30125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134" name="Oval 81"/>
          <p:cNvSpPr>
            <a:spLocks noChangeArrowheads="1"/>
          </p:cNvSpPr>
          <p:nvPr/>
        </p:nvSpPr>
        <p:spPr bwMode="auto">
          <a:xfrm>
            <a:off x="5867400" y="35459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cxnSp>
        <p:nvCxnSpPr>
          <p:cNvPr id="135" name="AutoShape 82"/>
          <p:cNvCxnSpPr>
            <a:cxnSpLocks noChangeShapeType="1"/>
            <a:stCxn id="123" idx="3"/>
            <a:endCxn id="133" idx="0"/>
          </p:cNvCxnSpPr>
          <p:nvPr/>
        </p:nvCxnSpPr>
        <p:spPr bwMode="auto">
          <a:xfrm flipH="1">
            <a:off x="5467350" y="2766466"/>
            <a:ext cx="455613" cy="2079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AutoShape 83"/>
          <p:cNvCxnSpPr>
            <a:cxnSpLocks noChangeShapeType="1"/>
            <a:stCxn id="133" idx="4"/>
            <a:endCxn id="134" idx="1"/>
          </p:cNvCxnSpPr>
          <p:nvPr/>
        </p:nvCxnSpPr>
        <p:spPr bwMode="auto">
          <a:xfrm>
            <a:off x="5467350" y="3431628"/>
            <a:ext cx="455613" cy="1317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AutoShape 84"/>
          <p:cNvCxnSpPr>
            <a:cxnSpLocks noChangeShapeType="1"/>
            <a:stCxn id="123" idx="4"/>
            <a:endCxn id="134" idx="0"/>
          </p:cNvCxnSpPr>
          <p:nvPr/>
        </p:nvCxnSpPr>
        <p:spPr bwMode="auto">
          <a:xfrm>
            <a:off x="6057900" y="2822028"/>
            <a:ext cx="0" cy="6858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Oval 85"/>
          <p:cNvSpPr>
            <a:spLocks noChangeArrowheads="1"/>
          </p:cNvSpPr>
          <p:nvPr/>
        </p:nvSpPr>
        <p:spPr bwMode="auto">
          <a:xfrm>
            <a:off x="5276850" y="42317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sp>
        <p:nvSpPr>
          <p:cNvPr id="139" name="Oval 86"/>
          <p:cNvSpPr>
            <a:spLocks noChangeArrowheads="1"/>
          </p:cNvSpPr>
          <p:nvPr/>
        </p:nvSpPr>
        <p:spPr bwMode="auto">
          <a:xfrm>
            <a:off x="5867400" y="4765128"/>
            <a:ext cx="381000" cy="381000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7</a:t>
            </a:r>
          </a:p>
        </p:txBody>
      </p:sp>
      <p:cxnSp>
        <p:nvCxnSpPr>
          <p:cNvPr id="140" name="AutoShape 87"/>
          <p:cNvCxnSpPr>
            <a:cxnSpLocks noChangeShapeType="1"/>
            <a:stCxn id="134" idx="3"/>
            <a:endCxn id="138" idx="0"/>
          </p:cNvCxnSpPr>
          <p:nvPr/>
        </p:nvCxnSpPr>
        <p:spPr bwMode="auto">
          <a:xfrm flipH="1">
            <a:off x="5467350" y="3909466"/>
            <a:ext cx="455613" cy="2841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AutoShape 88"/>
          <p:cNvCxnSpPr>
            <a:cxnSpLocks noChangeShapeType="1"/>
            <a:stCxn id="138" idx="4"/>
            <a:endCxn id="139" idx="1"/>
          </p:cNvCxnSpPr>
          <p:nvPr/>
        </p:nvCxnSpPr>
        <p:spPr bwMode="auto">
          <a:xfrm>
            <a:off x="5467350" y="4650828"/>
            <a:ext cx="455613" cy="1317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AutoShape 89"/>
          <p:cNvCxnSpPr>
            <a:cxnSpLocks noChangeShapeType="1"/>
            <a:stCxn id="134" idx="4"/>
            <a:endCxn id="139" idx="0"/>
          </p:cNvCxnSpPr>
          <p:nvPr/>
        </p:nvCxnSpPr>
        <p:spPr bwMode="auto">
          <a:xfrm>
            <a:off x="6057900" y="3965028"/>
            <a:ext cx="0" cy="7620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" name="Rectangle 90"/>
          <p:cNvSpPr>
            <a:spLocks noChangeArrowheads="1"/>
          </p:cNvSpPr>
          <p:nvPr/>
        </p:nvSpPr>
        <p:spPr bwMode="auto">
          <a:xfrm>
            <a:off x="4140646" y="2770608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y</a:t>
            </a:r>
          </a:p>
        </p:txBody>
      </p:sp>
      <p:sp>
        <p:nvSpPr>
          <p:cNvPr id="144" name="Rectangle 91"/>
          <p:cNvSpPr>
            <a:spLocks noChangeArrowheads="1"/>
          </p:cNvSpPr>
          <p:nvPr/>
        </p:nvSpPr>
        <p:spPr bwMode="auto">
          <a:xfrm>
            <a:off x="4140646" y="3989808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 max = z</a:t>
            </a:r>
          </a:p>
        </p:txBody>
      </p:sp>
      <p:sp>
        <p:nvSpPr>
          <p:cNvPr id="145" name="Rectangle 92"/>
          <p:cNvSpPr>
            <a:spLocks noChangeArrowheads="1"/>
          </p:cNvSpPr>
          <p:nvPr/>
        </p:nvSpPr>
        <p:spPr bwMode="auto">
          <a:xfrm>
            <a:off x="6343650" y="2417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(y&gt;x)</a:t>
            </a:r>
          </a:p>
        </p:txBody>
      </p:sp>
      <p:sp>
        <p:nvSpPr>
          <p:cNvPr id="146" name="Rectangle 93"/>
          <p:cNvSpPr>
            <a:spLocks noChangeArrowheads="1"/>
          </p:cNvSpPr>
          <p:nvPr/>
        </p:nvSpPr>
        <p:spPr bwMode="auto">
          <a:xfrm>
            <a:off x="6343650" y="3560216"/>
            <a:ext cx="120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latin typeface="Letter Gothic" pitchFamily="49" charset="0"/>
              </a:rPr>
              <a:t>if (z&gt;y)</a:t>
            </a:r>
          </a:p>
        </p:txBody>
      </p:sp>
      <p:sp>
        <p:nvSpPr>
          <p:cNvPr id="147" name="Rectangle 94"/>
          <p:cNvSpPr>
            <a:spLocks noChangeArrowheads="1"/>
          </p:cNvSpPr>
          <p:nvPr/>
        </p:nvSpPr>
        <p:spPr bwMode="auto">
          <a:xfrm>
            <a:off x="6845300" y="1031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4 7</a:t>
            </a:r>
          </a:p>
        </p:txBody>
      </p:sp>
      <p:sp>
        <p:nvSpPr>
          <p:cNvPr id="148" name="Rectangle 95"/>
          <p:cNvSpPr>
            <a:spLocks noChangeArrowheads="1"/>
          </p:cNvSpPr>
          <p:nvPr/>
        </p:nvSpPr>
        <p:spPr bwMode="auto">
          <a:xfrm>
            <a:off x="6845300" y="2188616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5 4</a:t>
            </a:r>
          </a:p>
        </p:txBody>
      </p:sp>
      <p:sp>
        <p:nvSpPr>
          <p:cNvPr id="149" name="Rectangle 96"/>
          <p:cNvSpPr>
            <a:spLocks noChangeArrowheads="1"/>
          </p:cNvSpPr>
          <p:nvPr/>
        </p:nvSpPr>
        <p:spPr bwMode="auto">
          <a:xfrm>
            <a:off x="6845300" y="3317328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7 5</a:t>
            </a:r>
          </a:p>
        </p:txBody>
      </p:sp>
      <p:sp>
        <p:nvSpPr>
          <p:cNvPr id="150" name="Rectangle 97"/>
          <p:cNvSpPr>
            <a:spLocks noChangeArrowheads="1"/>
          </p:cNvSpPr>
          <p:nvPr/>
        </p:nvSpPr>
        <p:spPr bwMode="auto">
          <a:xfrm>
            <a:off x="5055046" y="2556296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5</a:t>
            </a:r>
          </a:p>
        </p:txBody>
      </p:sp>
      <p:sp>
        <p:nvSpPr>
          <p:cNvPr id="151" name="Rectangle 98"/>
          <p:cNvSpPr>
            <a:spLocks noChangeArrowheads="1"/>
          </p:cNvSpPr>
          <p:nvPr/>
        </p:nvSpPr>
        <p:spPr bwMode="auto">
          <a:xfrm>
            <a:off x="6883400" y="5069928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  <p:sp>
        <p:nvSpPr>
          <p:cNvPr id="152" name="Rectangle 102"/>
          <p:cNvSpPr>
            <a:spLocks noChangeArrowheads="1"/>
          </p:cNvSpPr>
          <p:nvPr/>
        </p:nvSpPr>
        <p:spPr bwMode="auto">
          <a:xfrm>
            <a:off x="1649586" y="-97384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/>
              <a:t>7 = max (5, 7, 4)</a:t>
            </a:r>
          </a:p>
        </p:txBody>
      </p:sp>
      <p:sp>
        <p:nvSpPr>
          <p:cNvPr id="153" name="Rectangle 103"/>
          <p:cNvSpPr>
            <a:spLocks noChangeArrowheads="1"/>
          </p:cNvSpPr>
          <p:nvPr/>
        </p:nvSpPr>
        <p:spPr bwMode="auto">
          <a:xfrm>
            <a:off x="1680195" y="248428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  <p:sp>
        <p:nvSpPr>
          <p:cNvPr id="154" name="Rectangle 104"/>
          <p:cNvSpPr>
            <a:spLocks noChangeArrowheads="1"/>
          </p:cNvSpPr>
          <p:nvPr/>
        </p:nvSpPr>
        <p:spPr bwMode="auto">
          <a:xfrm>
            <a:off x="5143500" y="-97384"/>
            <a:ext cx="1828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/>
              <a:t>7 = max (4, 5, 7)</a:t>
            </a:r>
          </a:p>
        </p:txBody>
      </p:sp>
      <p:sp>
        <p:nvSpPr>
          <p:cNvPr id="155" name="Rectangle 105"/>
          <p:cNvSpPr>
            <a:spLocks noChangeArrowheads="1"/>
          </p:cNvSpPr>
          <p:nvPr/>
        </p:nvSpPr>
        <p:spPr bwMode="auto">
          <a:xfrm>
            <a:off x="5055046" y="3775496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000" b="1">
                <a:solidFill>
                  <a:srgbClr val="FF3300"/>
                </a:solidFill>
                <a:latin typeface="Letter Gothic" pitchFamily="49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Benutzerdefiniert</PresentationFormat>
  <Paragraphs>48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10</cp:revision>
  <dcterms:created xsi:type="dcterms:W3CDTF">2012-06-16T10:51:25Z</dcterms:created>
  <dcterms:modified xsi:type="dcterms:W3CDTF">2012-06-16T18:25:02Z</dcterms:modified>
</cp:coreProperties>
</file>