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47813" cy="1800225"/>
  <p:notesSz cx="6858000" cy="9144000"/>
  <p:defaultTextStyle>
    <a:defPPr>
      <a:defRPr lang="de-DE"/>
    </a:defPPr>
    <a:lvl1pPr marL="0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1pPr>
    <a:lvl2pPr marL="95635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2pPr>
    <a:lvl3pPr marL="191270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3pPr>
    <a:lvl4pPr marL="286906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4pPr>
    <a:lvl5pPr marL="382541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5pPr>
    <a:lvl6pPr marL="478176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573811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669447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765082" algn="l" defTabSz="191270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2646" y="-396"/>
      </p:cViewPr>
      <p:guideLst>
        <p:guide orient="horz" pos="567"/>
        <p:guide pos="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086" y="559237"/>
            <a:ext cx="1315641" cy="38588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2172" y="1020128"/>
            <a:ext cx="1083469" cy="4600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5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91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8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825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7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73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69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65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77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324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22164" y="72093"/>
            <a:ext cx="348258" cy="15360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7391" y="72093"/>
            <a:ext cx="1018977" cy="15360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71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08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267" y="1156811"/>
            <a:ext cx="1315641" cy="357545"/>
          </a:xfrm>
        </p:spPr>
        <p:txBody>
          <a:bodyPr anchor="t"/>
          <a:lstStyle>
            <a:lvl1pPr algn="l">
              <a:defRPr sz="9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2267" y="763012"/>
            <a:ext cx="1315641" cy="393799"/>
          </a:xfrm>
        </p:spPr>
        <p:txBody>
          <a:bodyPr anchor="b"/>
          <a:lstStyle>
            <a:lvl1pPr marL="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1pPr>
            <a:lvl2pPr marL="95635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91270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86906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4pPr>
            <a:lvl5pPr marL="382541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5pPr>
            <a:lvl6pPr marL="478176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6pPr>
            <a:lvl7pPr marL="573811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7pPr>
            <a:lvl8pPr marL="669447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8pPr>
            <a:lvl9pPr marL="765082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7391" y="420053"/>
            <a:ext cx="683617" cy="1188065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6805" y="420053"/>
            <a:ext cx="683617" cy="1188065"/>
          </a:xfrm>
        </p:spPr>
        <p:txBody>
          <a:bodyPr/>
          <a:lstStyle>
            <a:lvl1pPr>
              <a:defRPr sz="600"/>
            </a:lvl1pPr>
            <a:lvl2pPr>
              <a:defRPr sz="500"/>
            </a:lvl2pPr>
            <a:lvl3pPr>
              <a:defRPr sz="4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25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391" y="402967"/>
            <a:ext cx="683886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635" indent="0">
              <a:buNone/>
              <a:defRPr sz="400" b="1"/>
            </a:lvl2pPr>
            <a:lvl3pPr marL="191270" indent="0">
              <a:buNone/>
              <a:defRPr sz="400" b="1"/>
            </a:lvl3pPr>
            <a:lvl4pPr marL="286906" indent="0">
              <a:buNone/>
              <a:defRPr sz="300" b="1"/>
            </a:lvl4pPr>
            <a:lvl5pPr marL="382541" indent="0">
              <a:buNone/>
              <a:defRPr sz="300" b="1"/>
            </a:lvl5pPr>
            <a:lvl6pPr marL="478176" indent="0">
              <a:buNone/>
              <a:defRPr sz="300" b="1"/>
            </a:lvl6pPr>
            <a:lvl7pPr marL="573811" indent="0">
              <a:buNone/>
              <a:defRPr sz="300" b="1"/>
            </a:lvl7pPr>
            <a:lvl8pPr marL="669447" indent="0">
              <a:buNone/>
              <a:defRPr sz="300" b="1"/>
            </a:lvl8pPr>
            <a:lvl9pPr marL="765082" indent="0">
              <a:buNone/>
              <a:defRPr sz="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391" y="570905"/>
            <a:ext cx="683886" cy="1037213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86268" y="402967"/>
            <a:ext cx="684155" cy="167938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635" indent="0">
              <a:buNone/>
              <a:defRPr sz="400" b="1"/>
            </a:lvl2pPr>
            <a:lvl3pPr marL="191270" indent="0">
              <a:buNone/>
              <a:defRPr sz="400" b="1"/>
            </a:lvl3pPr>
            <a:lvl4pPr marL="286906" indent="0">
              <a:buNone/>
              <a:defRPr sz="300" b="1"/>
            </a:lvl4pPr>
            <a:lvl5pPr marL="382541" indent="0">
              <a:buNone/>
              <a:defRPr sz="300" b="1"/>
            </a:lvl5pPr>
            <a:lvl6pPr marL="478176" indent="0">
              <a:buNone/>
              <a:defRPr sz="300" b="1"/>
            </a:lvl6pPr>
            <a:lvl7pPr marL="573811" indent="0">
              <a:buNone/>
              <a:defRPr sz="300" b="1"/>
            </a:lvl7pPr>
            <a:lvl8pPr marL="669447" indent="0">
              <a:buNone/>
              <a:defRPr sz="300" b="1"/>
            </a:lvl8pPr>
            <a:lvl9pPr marL="765082" indent="0">
              <a:buNone/>
              <a:defRPr sz="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86268" y="570905"/>
            <a:ext cx="684155" cy="1037213"/>
          </a:xfrm>
        </p:spPr>
        <p:txBody>
          <a:bodyPr/>
          <a:lstStyle>
            <a:lvl1pPr>
              <a:defRPr sz="500"/>
            </a:lvl1pPr>
            <a:lvl2pPr>
              <a:defRPr sz="400"/>
            </a:lvl2pPr>
            <a:lvl3pPr>
              <a:defRPr sz="400"/>
            </a:lvl3pPr>
            <a:lvl4pPr>
              <a:defRPr sz="300"/>
            </a:lvl4pPr>
            <a:lvl5pPr>
              <a:defRPr sz="300"/>
            </a:lvl5pPr>
            <a:lvl6pPr>
              <a:defRPr sz="300"/>
            </a:lvl6pPr>
            <a:lvl7pPr>
              <a:defRPr sz="300"/>
            </a:lvl7pPr>
            <a:lvl8pPr>
              <a:defRPr sz="300"/>
            </a:lvl8pPr>
            <a:lvl9pPr>
              <a:defRPr sz="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24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805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09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391" y="71676"/>
            <a:ext cx="509220" cy="305038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5152" y="71676"/>
            <a:ext cx="865271" cy="1536442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391" y="376714"/>
            <a:ext cx="509220" cy="1231404"/>
          </a:xfrm>
        </p:spPr>
        <p:txBody>
          <a:bodyPr/>
          <a:lstStyle>
            <a:lvl1pPr marL="0" indent="0">
              <a:buNone/>
              <a:defRPr sz="300"/>
            </a:lvl1pPr>
            <a:lvl2pPr marL="95635" indent="0">
              <a:buNone/>
              <a:defRPr sz="300"/>
            </a:lvl2pPr>
            <a:lvl3pPr marL="191270" indent="0">
              <a:buNone/>
              <a:defRPr sz="200"/>
            </a:lvl3pPr>
            <a:lvl4pPr marL="286906" indent="0">
              <a:buNone/>
              <a:defRPr sz="200"/>
            </a:lvl4pPr>
            <a:lvl5pPr marL="382541" indent="0">
              <a:buNone/>
              <a:defRPr sz="200"/>
            </a:lvl5pPr>
            <a:lvl6pPr marL="478176" indent="0">
              <a:buNone/>
              <a:defRPr sz="200"/>
            </a:lvl6pPr>
            <a:lvl7pPr marL="573811" indent="0">
              <a:buNone/>
              <a:defRPr sz="200"/>
            </a:lvl7pPr>
            <a:lvl8pPr marL="669447" indent="0">
              <a:buNone/>
              <a:defRPr sz="200"/>
            </a:lvl8pPr>
            <a:lvl9pPr marL="765082" indent="0">
              <a:buNone/>
              <a:defRPr sz="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845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3382" y="1260158"/>
            <a:ext cx="928688" cy="148769"/>
          </a:xfrm>
        </p:spPr>
        <p:txBody>
          <a:bodyPr anchor="b"/>
          <a:lstStyle>
            <a:lvl1pPr algn="l">
              <a:defRPr sz="4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3382" y="160854"/>
            <a:ext cx="928688" cy="1080135"/>
          </a:xfrm>
        </p:spPr>
        <p:txBody>
          <a:bodyPr/>
          <a:lstStyle>
            <a:lvl1pPr marL="0" indent="0">
              <a:buNone/>
              <a:defRPr sz="700"/>
            </a:lvl1pPr>
            <a:lvl2pPr marL="95635" indent="0">
              <a:buNone/>
              <a:defRPr sz="600"/>
            </a:lvl2pPr>
            <a:lvl3pPr marL="191270" indent="0">
              <a:buNone/>
              <a:defRPr sz="500"/>
            </a:lvl3pPr>
            <a:lvl4pPr marL="286906" indent="0">
              <a:buNone/>
              <a:defRPr sz="400"/>
            </a:lvl4pPr>
            <a:lvl5pPr marL="382541" indent="0">
              <a:buNone/>
              <a:defRPr sz="400"/>
            </a:lvl5pPr>
            <a:lvl6pPr marL="478176" indent="0">
              <a:buNone/>
              <a:defRPr sz="400"/>
            </a:lvl6pPr>
            <a:lvl7pPr marL="573811" indent="0">
              <a:buNone/>
              <a:defRPr sz="400"/>
            </a:lvl7pPr>
            <a:lvl8pPr marL="669447" indent="0">
              <a:buNone/>
              <a:defRPr sz="400"/>
            </a:lvl8pPr>
            <a:lvl9pPr marL="765082" indent="0">
              <a:buNone/>
              <a:defRPr sz="4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3382" y="1408927"/>
            <a:ext cx="928688" cy="211276"/>
          </a:xfrm>
        </p:spPr>
        <p:txBody>
          <a:bodyPr/>
          <a:lstStyle>
            <a:lvl1pPr marL="0" indent="0">
              <a:buNone/>
              <a:defRPr sz="300"/>
            </a:lvl1pPr>
            <a:lvl2pPr marL="95635" indent="0">
              <a:buNone/>
              <a:defRPr sz="300"/>
            </a:lvl2pPr>
            <a:lvl3pPr marL="191270" indent="0">
              <a:buNone/>
              <a:defRPr sz="200"/>
            </a:lvl3pPr>
            <a:lvl4pPr marL="286906" indent="0">
              <a:buNone/>
              <a:defRPr sz="200"/>
            </a:lvl4pPr>
            <a:lvl5pPr marL="382541" indent="0">
              <a:buNone/>
              <a:defRPr sz="200"/>
            </a:lvl5pPr>
            <a:lvl6pPr marL="478176" indent="0">
              <a:buNone/>
              <a:defRPr sz="200"/>
            </a:lvl6pPr>
            <a:lvl7pPr marL="573811" indent="0">
              <a:buNone/>
              <a:defRPr sz="200"/>
            </a:lvl7pPr>
            <a:lvl8pPr marL="669447" indent="0">
              <a:buNone/>
              <a:defRPr sz="200"/>
            </a:lvl8pPr>
            <a:lvl9pPr marL="765082" indent="0">
              <a:buNone/>
              <a:defRPr sz="2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65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391" y="72093"/>
            <a:ext cx="1393032" cy="300037"/>
          </a:xfrm>
          <a:prstGeom prst="rect">
            <a:avLst/>
          </a:prstGeom>
        </p:spPr>
        <p:txBody>
          <a:bodyPr vert="horz" lIns="19127" tIns="9564" rIns="19127" bIns="9564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391" y="420053"/>
            <a:ext cx="1393032" cy="1188065"/>
          </a:xfrm>
          <a:prstGeom prst="rect">
            <a:avLst/>
          </a:prstGeom>
        </p:spPr>
        <p:txBody>
          <a:bodyPr vert="horz" lIns="19127" tIns="9564" rIns="19127" bIns="9564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391" y="1668543"/>
            <a:ext cx="361156" cy="95845"/>
          </a:xfrm>
          <a:prstGeom prst="rect">
            <a:avLst/>
          </a:prstGeom>
        </p:spPr>
        <p:txBody>
          <a:bodyPr vert="horz" lIns="19127" tIns="9564" rIns="19127" bIns="9564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BFA8-B3EA-4613-9412-485E23C1FC65}" type="datetimeFigureOut">
              <a:rPr lang="de-DE" smtClean="0"/>
              <a:t>21.06.2012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28836" y="1668543"/>
            <a:ext cx="490141" cy="95845"/>
          </a:xfrm>
          <a:prstGeom prst="rect">
            <a:avLst/>
          </a:prstGeom>
        </p:spPr>
        <p:txBody>
          <a:bodyPr vert="horz" lIns="19127" tIns="9564" rIns="19127" bIns="9564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9266" y="1668543"/>
            <a:ext cx="361156" cy="95845"/>
          </a:xfrm>
          <a:prstGeom prst="rect">
            <a:avLst/>
          </a:prstGeom>
        </p:spPr>
        <p:txBody>
          <a:bodyPr vert="horz" lIns="19127" tIns="9564" rIns="19127" bIns="9564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2918-57D6-4947-9CEB-4C438B1DB1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26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1270" rtl="0" eaLnBrk="1" latinLnBrk="0" hangingPunct="1">
        <a:spcBef>
          <a:spcPct val="0"/>
        </a:spcBef>
        <a:buNone/>
        <a:defRPr sz="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726" indent="-71726" algn="l" defTabSz="191270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55407" indent="-59772" algn="l" defTabSz="191270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39088" indent="-47818" algn="l" defTabSz="191270" rtl="0" eaLnBrk="1" latinLnBrk="0" hangingPunct="1">
        <a:spcBef>
          <a:spcPct val="20000"/>
        </a:spcBef>
        <a:buFont typeface="Arial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34723" indent="-47818" algn="l" defTabSz="191270" rtl="0" eaLnBrk="1" latinLnBrk="0" hangingPunct="1">
        <a:spcBef>
          <a:spcPct val="20000"/>
        </a:spcBef>
        <a:buFont typeface="Arial" pitchFamily="34" charset="0"/>
        <a:buChar char="–"/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30358" indent="-47818" algn="l" defTabSz="191270" rtl="0" eaLnBrk="1" latinLnBrk="0" hangingPunct="1">
        <a:spcBef>
          <a:spcPct val="20000"/>
        </a:spcBef>
        <a:buFont typeface="Arial" pitchFamily="34" charset="0"/>
        <a:buChar char="»"/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25994" indent="-47818" algn="l" defTabSz="191270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21629" indent="-47818" algn="l" defTabSz="191270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17264" indent="-47818" algn="l" defTabSz="191270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12899" indent="-47818" algn="l" defTabSz="191270" rtl="0" eaLnBrk="1" latinLnBrk="0" hangingPunct="1">
        <a:spcBef>
          <a:spcPct val="20000"/>
        </a:spcBef>
        <a:buFont typeface="Arial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95635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191270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286906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382541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478176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573811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669447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765082" algn="l" defTabSz="191270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ieren 39"/>
          <p:cNvGrpSpPr/>
          <p:nvPr/>
        </p:nvGrpSpPr>
        <p:grpSpPr>
          <a:xfrm>
            <a:off x="-62335" y="-54397"/>
            <a:ext cx="1484313" cy="1735138"/>
            <a:chOff x="154235" y="17611"/>
            <a:chExt cx="1484313" cy="1735138"/>
          </a:xfrm>
        </p:grpSpPr>
        <p:sp>
          <p:nvSpPr>
            <p:cNvPr id="41" name="Text Box 17"/>
            <p:cNvSpPr txBox="1">
              <a:spLocks noChangeArrowheads="1"/>
            </p:cNvSpPr>
            <p:nvPr/>
          </p:nvSpPr>
          <p:spPr bwMode="auto">
            <a:xfrm>
              <a:off x="154235" y="17611"/>
              <a:ext cx="1484313" cy="1735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JFrame</a:t>
              </a:r>
            </a:p>
            <a:p>
              <a:r>
                <a:rPr lang="de-DE" sz="2400"/>
                <a:t>    JButton</a:t>
              </a:r>
            </a:p>
            <a:p>
              <a:r>
                <a:rPr lang="de-DE" sz="2400"/>
                <a:t>    JPanel</a:t>
              </a:r>
            </a:p>
            <a:p>
              <a:r>
                <a:rPr lang="de-DE" sz="2400"/>
                <a:t>        JLabel</a:t>
              </a:r>
            </a:p>
            <a:p>
              <a:r>
                <a:rPr lang="de-DE" sz="2400"/>
                <a:t>        JLabel</a:t>
              </a:r>
            </a:p>
          </p:txBody>
        </p:sp>
        <p:sp>
          <p:nvSpPr>
            <p:cNvPr id="42" name="Line 19"/>
            <p:cNvSpPr>
              <a:spLocks noChangeShapeType="1"/>
            </p:cNvSpPr>
            <p:nvPr/>
          </p:nvSpPr>
          <p:spPr bwMode="auto">
            <a:xfrm>
              <a:off x="306635" y="398611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" name="Line 20"/>
            <p:cNvSpPr>
              <a:spLocks noChangeShapeType="1"/>
            </p:cNvSpPr>
            <p:nvPr/>
          </p:nvSpPr>
          <p:spPr bwMode="auto">
            <a:xfrm>
              <a:off x="611435" y="1084411"/>
              <a:ext cx="0" cy="457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" name="Line 21"/>
            <p:cNvSpPr>
              <a:spLocks noChangeShapeType="1"/>
            </p:cNvSpPr>
            <p:nvPr/>
          </p:nvSpPr>
          <p:spPr bwMode="auto">
            <a:xfrm>
              <a:off x="306635" y="855811"/>
              <a:ext cx="15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5" name="Line 22"/>
            <p:cNvSpPr>
              <a:spLocks noChangeShapeType="1"/>
            </p:cNvSpPr>
            <p:nvPr/>
          </p:nvSpPr>
          <p:spPr bwMode="auto">
            <a:xfrm>
              <a:off x="306635" y="551011"/>
              <a:ext cx="15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6" name="Line 23"/>
            <p:cNvSpPr>
              <a:spLocks noChangeShapeType="1"/>
            </p:cNvSpPr>
            <p:nvPr/>
          </p:nvSpPr>
          <p:spPr bwMode="auto">
            <a:xfrm>
              <a:off x="611435" y="1541611"/>
              <a:ext cx="15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7" name="Line 24"/>
            <p:cNvSpPr>
              <a:spLocks noChangeShapeType="1"/>
            </p:cNvSpPr>
            <p:nvPr/>
          </p:nvSpPr>
          <p:spPr bwMode="auto">
            <a:xfrm>
              <a:off x="611435" y="1236811"/>
              <a:ext cx="15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55915615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Benutzerdefiniert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skleuker</dc:creator>
  <cp:lastModifiedBy>skleuker</cp:lastModifiedBy>
  <cp:revision>2</cp:revision>
  <dcterms:created xsi:type="dcterms:W3CDTF">2012-06-21T07:11:27Z</dcterms:created>
  <dcterms:modified xsi:type="dcterms:W3CDTF">2012-06-21T07:17:02Z</dcterms:modified>
</cp:coreProperties>
</file>