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172450" cy="3455988"/>
  <p:notesSz cx="6858000" cy="9144000"/>
  <p:defaultTextStyle>
    <a:defPPr>
      <a:defRPr lang="de-DE"/>
    </a:defPPr>
    <a:lvl1pPr marL="0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2202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64403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96605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28806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61008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93209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25411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57612" algn="l" defTabSz="66440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96" y="-576"/>
      </p:cViewPr>
      <p:guideLst>
        <p:guide orient="horz" pos="1089"/>
        <p:guide pos="25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2934" y="1073597"/>
            <a:ext cx="6946583" cy="74079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25868" y="1958393"/>
            <a:ext cx="5720715" cy="8831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2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4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9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28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61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93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25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57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724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28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925026" y="138400"/>
            <a:ext cx="1838801" cy="294879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8623" y="138400"/>
            <a:ext cx="5380196" cy="294879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907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0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5567" y="2220792"/>
            <a:ext cx="6946583" cy="686398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5567" y="1464795"/>
            <a:ext cx="6946583" cy="75599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22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644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9660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2880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6100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99320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2541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5761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90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8622" y="806398"/>
            <a:ext cx="3609499" cy="228079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54329" y="806398"/>
            <a:ext cx="3609499" cy="228079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436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8623" y="773597"/>
            <a:ext cx="3610918" cy="32239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2202" indent="0">
              <a:buNone/>
              <a:defRPr sz="1500" b="1"/>
            </a:lvl2pPr>
            <a:lvl3pPr marL="664403" indent="0">
              <a:buNone/>
              <a:defRPr sz="1300" b="1"/>
            </a:lvl3pPr>
            <a:lvl4pPr marL="996605" indent="0">
              <a:buNone/>
              <a:defRPr sz="1200" b="1"/>
            </a:lvl4pPr>
            <a:lvl5pPr marL="1328806" indent="0">
              <a:buNone/>
              <a:defRPr sz="1200" b="1"/>
            </a:lvl5pPr>
            <a:lvl6pPr marL="1661008" indent="0">
              <a:buNone/>
              <a:defRPr sz="1200" b="1"/>
            </a:lvl6pPr>
            <a:lvl7pPr marL="1993209" indent="0">
              <a:buNone/>
              <a:defRPr sz="1200" b="1"/>
            </a:lvl7pPr>
            <a:lvl8pPr marL="2325411" indent="0">
              <a:buNone/>
              <a:defRPr sz="1200" b="1"/>
            </a:lvl8pPr>
            <a:lvl9pPr marL="2657612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623" y="1095996"/>
            <a:ext cx="3610918" cy="1991193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151492" y="773597"/>
            <a:ext cx="3612336" cy="32239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2202" indent="0">
              <a:buNone/>
              <a:defRPr sz="1500" b="1"/>
            </a:lvl2pPr>
            <a:lvl3pPr marL="664403" indent="0">
              <a:buNone/>
              <a:defRPr sz="1300" b="1"/>
            </a:lvl3pPr>
            <a:lvl4pPr marL="996605" indent="0">
              <a:buNone/>
              <a:defRPr sz="1200" b="1"/>
            </a:lvl4pPr>
            <a:lvl5pPr marL="1328806" indent="0">
              <a:buNone/>
              <a:defRPr sz="1200" b="1"/>
            </a:lvl5pPr>
            <a:lvl6pPr marL="1661008" indent="0">
              <a:buNone/>
              <a:defRPr sz="1200" b="1"/>
            </a:lvl6pPr>
            <a:lvl7pPr marL="1993209" indent="0">
              <a:buNone/>
              <a:defRPr sz="1200" b="1"/>
            </a:lvl7pPr>
            <a:lvl8pPr marL="2325411" indent="0">
              <a:buNone/>
              <a:defRPr sz="1200" b="1"/>
            </a:lvl8pPr>
            <a:lvl9pPr marL="2657612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151492" y="1095996"/>
            <a:ext cx="3612336" cy="1991193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54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19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45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8623" y="137600"/>
            <a:ext cx="2688680" cy="58559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95201" y="137600"/>
            <a:ext cx="4568627" cy="294959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08623" y="723198"/>
            <a:ext cx="2688680" cy="2363992"/>
          </a:xfrm>
        </p:spPr>
        <p:txBody>
          <a:bodyPr/>
          <a:lstStyle>
            <a:lvl1pPr marL="0" indent="0">
              <a:buNone/>
              <a:defRPr sz="1000"/>
            </a:lvl1pPr>
            <a:lvl2pPr marL="332202" indent="0">
              <a:buNone/>
              <a:defRPr sz="900"/>
            </a:lvl2pPr>
            <a:lvl3pPr marL="664403" indent="0">
              <a:buNone/>
              <a:defRPr sz="700"/>
            </a:lvl3pPr>
            <a:lvl4pPr marL="996605" indent="0">
              <a:buNone/>
              <a:defRPr sz="700"/>
            </a:lvl4pPr>
            <a:lvl5pPr marL="1328806" indent="0">
              <a:buNone/>
              <a:defRPr sz="700"/>
            </a:lvl5pPr>
            <a:lvl6pPr marL="1661008" indent="0">
              <a:buNone/>
              <a:defRPr sz="700"/>
            </a:lvl6pPr>
            <a:lvl7pPr marL="1993209" indent="0">
              <a:buNone/>
              <a:defRPr sz="700"/>
            </a:lvl7pPr>
            <a:lvl8pPr marL="2325411" indent="0">
              <a:buNone/>
              <a:defRPr sz="700"/>
            </a:lvl8pPr>
            <a:lvl9pPr marL="2657612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05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1857" y="2419192"/>
            <a:ext cx="4903470" cy="28559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01857" y="308799"/>
            <a:ext cx="4903470" cy="2073593"/>
          </a:xfrm>
        </p:spPr>
        <p:txBody>
          <a:bodyPr/>
          <a:lstStyle>
            <a:lvl1pPr marL="0" indent="0">
              <a:buNone/>
              <a:defRPr sz="2300"/>
            </a:lvl1pPr>
            <a:lvl2pPr marL="332202" indent="0">
              <a:buNone/>
              <a:defRPr sz="2000"/>
            </a:lvl2pPr>
            <a:lvl3pPr marL="664403" indent="0">
              <a:buNone/>
              <a:defRPr sz="1700"/>
            </a:lvl3pPr>
            <a:lvl4pPr marL="996605" indent="0">
              <a:buNone/>
              <a:defRPr sz="1500"/>
            </a:lvl4pPr>
            <a:lvl5pPr marL="1328806" indent="0">
              <a:buNone/>
              <a:defRPr sz="1500"/>
            </a:lvl5pPr>
            <a:lvl6pPr marL="1661008" indent="0">
              <a:buNone/>
              <a:defRPr sz="1500"/>
            </a:lvl6pPr>
            <a:lvl7pPr marL="1993209" indent="0">
              <a:buNone/>
              <a:defRPr sz="1500"/>
            </a:lvl7pPr>
            <a:lvl8pPr marL="2325411" indent="0">
              <a:buNone/>
              <a:defRPr sz="1500"/>
            </a:lvl8pPr>
            <a:lvl9pPr marL="2657612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1857" y="2704791"/>
            <a:ext cx="4903470" cy="405598"/>
          </a:xfrm>
        </p:spPr>
        <p:txBody>
          <a:bodyPr/>
          <a:lstStyle>
            <a:lvl1pPr marL="0" indent="0">
              <a:buNone/>
              <a:defRPr sz="1000"/>
            </a:lvl1pPr>
            <a:lvl2pPr marL="332202" indent="0">
              <a:buNone/>
              <a:defRPr sz="900"/>
            </a:lvl2pPr>
            <a:lvl3pPr marL="664403" indent="0">
              <a:buNone/>
              <a:defRPr sz="700"/>
            </a:lvl3pPr>
            <a:lvl4pPr marL="996605" indent="0">
              <a:buNone/>
              <a:defRPr sz="700"/>
            </a:lvl4pPr>
            <a:lvl5pPr marL="1328806" indent="0">
              <a:buNone/>
              <a:defRPr sz="700"/>
            </a:lvl5pPr>
            <a:lvl6pPr marL="1661008" indent="0">
              <a:buNone/>
              <a:defRPr sz="700"/>
            </a:lvl6pPr>
            <a:lvl7pPr marL="1993209" indent="0">
              <a:buNone/>
              <a:defRPr sz="700"/>
            </a:lvl7pPr>
            <a:lvl8pPr marL="2325411" indent="0">
              <a:buNone/>
              <a:defRPr sz="700"/>
            </a:lvl8pPr>
            <a:lvl9pPr marL="2657612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02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8623" y="138400"/>
            <a:ext cx="7355205" cy="575998"/>
          </a:xfrm>
          <a:prstGeom prst="rect">
            <a:avLst/>
          </a:prstGeom>
        </p:spPr>
        <p:txBody>
          <a:bodyPr vert="horz" lIns="66440" tIns="33220" rIns="66440" bIns="332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8623" y="806398"/>
            <a:ext cx="7355205" cy="2280792"/>
          </a:xfrm>
          <a:prstGeom prst="rect">
            <a:avLst/>
          </a:prstGeom>
        </p:spPr>
        <p:txBody>
          <a:bodyPr vert="horz" lIns="66440" tIns="33220" rIns="66440" bIns="332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08623" y="3203189"/>
            <a:ext cx="1906905" cy="183999"/>
          </a:xfrm>
          <a:prstGeom prst="rect">
            <a:avLst/>
          </a:prstGeom>
        </p:spPr>
        <p:txBody>
          <a:bodyPr vert="horz" lIns="66440" tIns="33220" rIns="66440" bIns="332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4F851-1AF3-47B2-B004-4C6B21D190AD}" type="datetimeFigureOut">
              <a:rPr lang="de-DE" smtClean="0"/>
              <a:t>22.06.2012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92254" y="3203189"/>
            <a:ext cx="2587943" cy="183999"/>
          </a:xfrm>
          <a:prstGeom prst="rect">
            <a:avLst/>
          </a:prstGeom>
        </p:spPr>
        <p:txBody>
          <a:bodyPr vert="horz" lIns="66440" tIns="33220" rIns="66440" bIns="332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56923" y="3203189"/>
            <a:ext cx="1906905" cy="183999"/>
          </a:xfrm>
          <a:prstGeom prst="rect">
            <a:avLst/>
          </a:prstGeom>
        </p:spPr>
        <p:txBody>
          <a:bodyPr vert="horz" lIns="66440" tIns="33220" rIns="66440" bIns="332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C3F4-0575-4775-9FB3-FA3580B5D8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43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64403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9151" indent="-249151" algn="l" defTabSz="66440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9827" indent="-207626" algn="l" defTabSz="66440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30504" indent="-166101" algn="l" defTabSz="664403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705" indent="-166101" algn="l" defTabSz="6644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94907" indent="-166101" algn="l" defTabSz="6644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27108" indent="-166101" algn="l" defTabSz="6644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59310" indent="-166101" algn="l" defTabSz="6644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491511" indent="-166101" algn="l" defTabSz="6644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23713" indent="-166101" algn="l" defTabSz="6644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2202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4403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96605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28806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61008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93209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25411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57612" algn="l" defTabSz="664403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/>
          <p:cNvGrpSpPr/>
          <p:nvPr/>
        </p:nvGrpSpPr>
        <p:grpSpPr>
          <a:xfrm>
            <a:off x="53777" y="71810"/>
            <a:ext cx="8089900" cy="3392488"/>
            <a:chOff x="179512" y="116632"/>
            <a:chExt cx="8089900" cy="3392488"/>
          </a:xfrm>
        </p:grpSpPr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2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12" y="116632"/>
              <a:ext cx="3733800" cy="280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 Box 5"/>
            <p:cNvSpPr txBox="1">
              <a:spLocks noChangeArrowheads="1"/>
            </p:cNvSpPr>
            <p:nvPr/>
          </p:nvSpPr>
          <p:spPr bwMode="auto">
            <a:xfrm>
              <a:off x="4980112" y="269032"/>
              <a:ext cx="2484438" cy="4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JTextField „zonen“</a:t>
              </a:r>
            </a:p>
          </p:txBody>
        </p:sp>
        <p:sp>
          <p:nvSpPr>
            <p:cNvPr id="23" name="Line 6"/>
            <p:cNvSpPr>
              <a:spLocks noChangeShapeType="1"/>
            </p:cNvSpPr>
            <p:nvPr/>
          </p:nvSpPr>
          <p:spPr bwMode="auto">
            <a:xfrm flipV="1">
              <a:off x="4065712" y="497632"/>
              <a:ext cx="91440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4972175" y="802432"/>
              <a:ext cx="2522537" cy="4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JComboBox „alter“</a:t>
              </a: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4980112" y="1219945"/>
              <a:ext cx="3198813" cy="420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JRadioButton „billigUhr“</a:t>
              </a: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4980112" y="1600945"/>
              <a:ext cx="3289300" cy="420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JRadioButton „teuerUhr“</a:t>
              </a: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4980112" y="2021632"/>
              <a:ext cx="3233738" cy="4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JCheckBox „zumBetrieb“</a:t>
              </a:r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179512" y="3088432"/>
              <a:ext cx="2786063" cy="4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JButton „berechnen“</a:t>
              </a: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4980112" y="2667745"/>
              <a:ext cx="2327275" cy="420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JTextArea „preis“</a:t>
              </a:r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 flipV="1">
              <a:off x="4065712" y="1031032"/>
              <a:ext cx="914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 flipV="1">
              <a:off x="4065712" y="1412032"/>
              <a:ext cx="914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 flipV="1">
              <a:off x="4065712" y="1793032"/>
              <a:ext cx="9144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V="1">
              <a:off x="4065712" y="2250232"/>
              <a:ext cx="9144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>
              <a:off x="3913312" y="2631232"/>
              <a:ext cx="1066800" cy="2286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auto">
            <a:xfrm>
              <a:off x="1474912" y="2783632"/>
              <a:ext cx="0" cy="304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984732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</cp:revision>
  <dcterms:created xsi:type="dcterms:W3CDTF">2012-06-22T13:08:23Z</dcterms:created>
  <dcterms:modified xsi:type="dcterms:W3CDTF">2012-06-22T13:10:20Z</dcterms:modified>
</cp:coreProperties>
</file>