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8569325" cy="5400675"/>
  <p:notesSz cx="6858000" cy="9144000"/>
  <p:defaultTextStyle>
    <a:defPPr>
      <a:defRPr lang="de-DE"/>
    </a:defPPr>
    <a:lvl1pPr marL="0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8275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6549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04824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73098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41373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209648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77922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46197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44" y="-54"/>
      </p:cViewPr>
      <p:guideLst>
        <p:guide orient="horz" pos="1701"/>
        <p:guide pos="26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2700" y="1677709"/>
            <a:ext cx="7283926" cy="115764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85399" y="3060383"/>
            <a:ext cx="5998528" cy="138017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8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6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04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73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41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09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77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46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17.06.2012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66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17.06.2012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4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212761" y="216278"/>
            <a:ext cx="1928098" cy="4608076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28466" y="216278"/>
            <a:ext cx="5641472" cy="4608076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17.06.2012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01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17.06.2012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02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6918" y="3470435"/>
            <a:ext cx="7283926" cy="1072634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76918" y="2289038"/>
            <a:ext cx="7283926" cy="1181397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82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654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0482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7309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4137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0964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7792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4619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17.06.2012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48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28468" y="1260158"/>
            <a:ext cx="3784785" cy="356419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356076" y="1260158"/>
            <a:ext cx="3784785" cy="356419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17.06.2012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73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8468" y="1208902"/>
            <a:ext cx="3786273" cy="503812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8468" y="1712716"/>
            <a:ext cx="3786273" cy="311163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353100" y="1208902"/>
            <a:ext cx="3787761" cy="503812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353100" y="1712716"/>
            <a:ext cx="3787761" cy="311163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17.06.2012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09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17.06.2012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72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17.06.2012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5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469" y="215028"/>
            <a:ext cx="2819249" cy="915114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0370" y="215028"/>
            <a:ext cx="4790491" cy="460932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28469" y="1130142"/>
            <a:ext cx="2819249" cy="3694212"/>
          </a:xfrm>
        </p:spPr>
        <p:txBody>
          <a:bodyPr/>
          <a:lstStyle>
            <a:lvl1pPr marL="0" indent="0">
              <a:buNone/>
              <a:defRPr sz="1100"/>
            </a:lvl1pPr>
            <a:lvl2pPr marL="368275" indent="0">
              <a:buNone/>
              <a:defRPr sz="1000"/>
            </a:lvl2pPr>
            <a:lvl3pPr marL="736549" indent="0">
              <a:buNone/>
              <a:defRPr sz="800"/>
            </a:lvl3pPr>
            <a:lvl4pPr marL="1104824" indent="0">
              <a:buNone/>
              <a:defRPr sz="700"/>
            </a:lvl4pPr>
            <a:lvl5pPr marL="1473098" indent="0">
              <a:buNone/>
              <a:defRPr sz="700"/>
            </a:lvl5pPr>
            <a:lvl6pPr marL="1841373" indent="0">
              <a:buNone/>
              <a:defRPr sz="700"/>
            </a:lvl6pPr>
            <a:lvl7pPr marL="2209648" indent="0">
              <a:buNone/>
              <a:defRPr sz="700"/>
            </a:lvl7pPr>
            <a:lvl8pPr marL="2577922" indent="0">
              <a:buNone/>
              <a:defRPr sz="700"/>
            </a:lvl8pPr>
            <a:lvl9pPr marL="2946197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17.06.2012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61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9650" y="3780473"/>
            <a:ext cx="5141595" cy="446306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79650" y="482561"/>
            <a:ext cx="5141595" cy="3240405"/>
          </a:xfrm>
        </p:spPr>
        <p:txBody>
          <a:bodyPr/>
          <a:lstStyle>
            <a:lvl1pPr marL="0" indent="0">
              <a:buNone/>
              <a:defRPr sz="2600"/>
            </a:lvl1pPr>
            <a:lvl2pPr marL="368275" indent="0">
              <a:buNone/>
              <a:defRPr sz="2300"/>
            </a:lvl2pPr>
            <a:lvl3pPr marL="736549" indent="0">
              <a:buNone/>
              <a:defRPr sz="1900"/>
            </a:lvl3pPr>
            <a:lvl4pPr marL="1104824" indent="0">
              <a:buNone/>
              <a:defRPr sz="1600"/>
            </a:lvl4pPr>
            <a:lvl5pPr marL="1473098" indent="0">
              <a:buNone/>
              <a:defRPr sz="1600"/>
            </a:lvl5pPr>
            <a:lvl6pPr marL="1841373" indent="0">
              <a:buNone/>
              <a:defRPr sz="1600"/>
            </a:lvl6pPr>
            <a:lvl7pPr marL="2209648" indent="0">
              <a:buNone/>
              <a:defRPr sz="1600"/>
            </a:lvl7pPr>
            <a:lvl8pPr marL="2577922" indent="0">
              <a:buNone/>
              <a:defRPr sz="1600"/>
            </a:lvl8pPr>
            <a:lvl9pPr marL="2946197" indent="0">
              <a:buNone/>
              <a:defRPr sz="16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79650" y="4226779"/>
            <a:ext cx="5141595" cy="633829"/>
          </a:xfrm>
        </p:spPr>
        <p:txBody>
          <a:bodyPr/>
          <a:lstStyle>
            <a:lvl1pPr marL="0" indent="0">
              <a:buNone/>
              <a:defRPr sz="1100"/>
            </a:lvl1pPr>
            <a:lvl2pPr marL="368275" indent="0">
              <a:buNone/>
              <a:defRPr sz="1000"/>
            </a:lvl2pPr>
            <a:lvl3pPr marL="736549" indent="0">
              <a:buNone/>
              <a:defRPr sz="800"/>
            </a:lvl3pPr>
            <a:lvl4pPr marL="1104824" indent="0">
              <a:buNone/>
              <a:defRPr sz="700"/>
            </a:lvl4pPr>
            <a:lvl5pPr marL="1473098" indent="0">
              <a:buNone/>
              <a:defRPr sz="700"/>
            </a:lvl5pPr>
            <a:lvl6pPr marL="1841373" indent="0">
              <a:buNone/>
              <a:defRPr sz="700"/>
            </a:lvl6pPr>
            <a:lvl7pPr marL="2209648" indent="0">
              <a:buNone/>
              <a:defRPr sz="700"/>
            </a:lvl7pPr>
            <a:lvl8pPr marL="2577922" indent="0">
              <a:buNone/>
              <a:defRPr sz="700"/>
            </a:lvl8pPr>
            <a:lvl9pPr marL="2946197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17.06.2012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27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8468" y="216277"/>
            <a:ext cx="7712393" cy="900113"/>
          </a:xfrm>
          <a:prstGeom prst="rect">
            <a:avLst/>
          </a:prstGeom>
        </p:spPr>
        <p:txBody>
          <a:bodyPr vert="horz" lIns="73655" tIns="36827" rIns="73655" bIns="3682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8468" y="1260158"/>
            <a:ext cx="7712393" cy="3564196"/>
          </a:xfrm>
          <a:prstGeom prst="rect">
            <a:avLst/>
          </a:prstGeom>
        </p:spPr>
        <p:txBody>
          <a:bodyPr vert="horz" lIns="73655" tIns="36827" rIns="73655" bIns="36827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28468" y="5005627"/>
            <a:ext cx="1999509" cy="287536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E3C4B-9CBA-47E8-942C-75572BA24127}" type="datetimeFigureOut">
              <a:rPr lang="de-DE" smtClean="0"/>
              <a:t>17.06.2012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927853" y="5005627"/>
            <a:ext cx="2713620" cy="287536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141352" y="5005627"/>
            <a:ext cx="1999509" cy="287536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637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6549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6206" indent="-276206" algn="l" defTabSz="736549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8446" indent="-230172" algn="l" defTabSz="736549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20687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8961" indent="-184137" algn="l" defTabSz="736549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236" indent="-184137" algn="l" defTabSz="736549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5510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93785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62060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30334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8275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6549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04824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7309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41373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0964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7922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46197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612254" y="4212505"/>
            <a:ext cx="1800200" cy="9361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5400" dirty="0" smtClean="0">
                <a:solidFill>
                  <a:schemeClr val="tx1"/>
                </a:solidFill>
              </a:rPr>
              <a:t>F</a:t>
            </a:r>
            <a:endParaRPr lang="de-DE" sz="5400" dirty="0">
              <a:solidFill>
                <a:schemeClr val="tx1"/>
              </a:solidFill>
            </a:endParaRPr>
          </a:p>
        </p:txBody>
      </p:sp>
      <p:sp>
        <p:nvSpPr>
          <p:cNvPr id="71" name="Rechteck 70"/>
          <p:cNvSpPr/>
          <p:nvPr/>
        </p:nvSpPr>
        <p:spPr>
          <a:xfrm>
            <a:off x="3204542" y="4212505"/>
            <a:ext cx="2448272" cy="9361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5400" dirty="0">
                <a:solidFill>
                  <a:schemeClr val="tx1"/>
                </a:solidFill>
              </a:rPr>
              <a:t>G</a:t>
            </a:r>
            <a:endParaRPr lang="de-DE" sz="5400" dirty="0">
              <a:solidFill>
                <a:schemeClr val="tx1"/>
              </a:solidFill>
            </a:endParaRPr>
          </a:p>
        </p:txBody>
      </p:sp>
      <p:sp>
        <p:nvSpPr>
          <p:cNvPr id="72" name="Rechteck 71"/>
          <p:cNvSpPr/>
          <p:nvPr/>
        </p:nvSpPr>
        <p:spPr>
          <a:xfrm>
            <a:off x="6372894" y="4212505"/>
            <a:ext cx="1368152" cy="9361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5400" dirty="0">
                <a:solidFill>
                  <a:schemeClr val="tx1"/>
                </a:solidFill>
              </a:rPr>
              <a:t>H</a:t>
            </a:r>
            <a:endParaRPr lang="de-DE" sz="5400" dirty="0">
              <a:solidFill>
                <a:schemeClr val="tx1"/>
              </a:solidFill>
            </a:endParaRPr>
          </a:p>
        </p:txBody>
      </p:sp>
      <p:sp>
        <p:nvSpPr>
          <p:cNvPr id="73" name="Rechteck 72"/>
          <p:cNvSpPr/>
          <p:nvPr/>
        </p:nvSpPr>
        <p:spPr>
          <a:xfrm>
            <a:off x="612254" y="2268289"/>
            <a:ext cx="3312368" cy="9361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5400" dirty="0">
                <a:solidFill>
                  <a:schemeClr val="tx1"/>
                </a:solidFill>
              </a:rPr>
              <a:t>D</a:t>
            </a:r>
            <a:endParaRPr lang="de-DE" sz="5400" dirty="0">
              <a:solidFill>
                <a:schemeClr val="tx1"/>
              </a:solidFill>
            </a:endParaRPr>
          </a:p>
        </p:txBody>
      </p:sp>
      <p:sp>
        <p:nvSpPr>
          <p:cNvPr id="75" name="Rechteck 74"/>
          <p:cNvSpPr/>
          <p:nvPr/>
        </p:nvSpPr>
        <p:spPr>
          <a:xfrm>
            <a:off x="4788718" y="2268289"/>
            <a:ext cx="2952328" cy="9361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5400" dirty="0" smtClean="0">
                <a:solidFill>
                  <a:schemeClr val="tx1"/>
                </a:solidFill>
              </a:rPr>
              <a:t>E</a:t>
            </a:r>
            <a:endParaRPr lang="de-DE" sz="5400" dirty="0">
              <a:solidFill>
                <a:schemeClr val="tx1"/>
              </a:solidFill>
            </a:endParaRPr>
          </a:p>
        </p:txBody>
      </p:sp>
      <p:sp>
        <p:nvSpPr>
          <p:cNvPr id="76" name="Rechteck 75"/>
          <p:cNvSpPr/>
          <p:nvPr/>
        </p:nvSpPr>
        <p:spPr>
          <a:xfrm>
            <a:off x="612254" y="324073"/>
            <a:ext cx="1008112" cy="9361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5400" dirty="0">
                <a:solidFill>
                  <a:schemeClr val="tx1"/>
                </a:solidFill>
              </a:rPr>
              <a:t>A</a:t>
            </a:r>
            <a:endParaRPr lang="de-DE" sz="5400" dirty="0">
              <a:solidFill>
                <a:schemeClr val="tx1"/>
              </a:solidFill>
            </a:endParaRPr>
          </a:p>
        </p:txBody>
      </p:sp>
      <p:sp>
        <p:nvSpPr>
          <p:cNvPr id="77" name="Rechteck 76"/>
          <p:cNvSpPr/>
          <p:nvPr/>
        </p:nvSpPr>
        <p:spPr>
          <a:xfrm>
            <a:off x="2412454" y="324073"/>
            <a:ext cx="2664296" cy="9361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5400" dirty="0" smtClean="0">
                <a:solidFill>
                  <a:schemeClr val="tx1"/>
                </a:solidFill>
              </a:rPr>
              <a:t>B</a:t>
            </a:r>
            <a:endParaRPr lang="de-DE" sz="5400" dirty="0">
              <a:solidFill>
                <a:schemeClr val="tx1"/>
              </a:solidFill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5868838" y="324073"/>
            <a:ext cx="1872208" cy="9361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5400" dirty="0" smtClean="0">
                <a:solidFill>
                  <a:schemeClr val="tx1"/>
                </a:solidFill>
              </a:rPr>
              <a:t>C</a:t>
            </a:r>
            <a:endParaRPr lang="de-DE" sz="5400" dirty="0">
              <a:solidFill>
                <a:schemeClr val="tx1"/>
              </a:solidFill>
            </a:endParaRPr>
          </a:p>
        </p:txBody>
      </p:sp>
      <p:cxnSp>
        <p:nvCxnSpPr>
          <p:cNvPr id="4" name="Gerade Verbindung mit Pfeil 3"/>
          <p:cNvCxnSpPr>
            <a:endCxn id="2" idx="0"/>
          </p:cNvCxnSpPr>
          <p:nvPr/>
        </p:nvCxnSpPr>
        <p:spPr>
          <a:xfrm>
            <a:off x="1512354" y="3204393"/>
            <a:ext cx="0" cy="1008112"/>
          </a:xfrm>
          <a:prstGeom prst="straightConnector1">
            <a:avLst/>
          </a:prstGeom>
          <a:ln w="444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/>
          <p:cNvCxnSpPr/>
          <p:nvPr/>
        </p:nvCxnSpPr>
        <p:spPr>
          <a:xfrm>
            <a:off x="3564582" y="3204393"/>
            <a:ext cx="0" cy="1008112"/>
          </a:xfrm>
          <a:prstGeom prst="straightConnector1">
            <a:avLst/>
          </a:prstGeom>
          <a:ln w="444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mit Pfeil 81"/>
          <p:cNvCxnSpPr/>
          <p:nvPr/>
        </p:nvCxnSpPr>
        <p:spPr>
          <a:xfrm>
            <a:off x="5292774" y="3204393"/>
            <a:ext cx="0" cy="1008112"/>
          </a:xfrm>
          <a:prstGeom prst="straightConnector1">
            <a:avLst/>
          </a:prstGeom>
          <a:ln w="444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/>
          <p:cNvCxnSpPr/>
          <p:nvPr/>
        </p:nvCxnSpPr>
        <p:spPr>
          <a:xfrm>
            <a:off x="7020966" y="3204393"/>
            <a:ext cx="0" cy="1008112"/>
          </a:xfrm>
          <a:prstGeom prst="straightConnector1">
            <a:avLst/>
          </a:prstGeom>
          <a:ln w="444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mit Pfeil 83"/>
          <p:cNvCxnSpPr/>
          <p:nvPr/>
        </p:nvCxnSpPr>
        <p:spPr>
          <a:xfrm>
            <a:off x="6804942" y="1260177"/>
            <a:ext cx="0" cy="1008112"/>
          </a:xfrm>
          <a:prstGeom prst="straightConnector1">
            <a:avLst/>
          </a:prstGeom>
          <a:ln w="444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mit Pfeil 84"/>
          <p:cNvCxnSpPr/>
          <p:nvPr/>
        </p:nvCxnSpPr>
        <p:spPr>
          <a:xfrm>
            <a:off x="4932734" y="1260177"/>
            <a:ext cx="0" cy="1008112"/>
          </a:xfrm>
          <a:prstGeom prst="straightConnector1">
            <a:avLst/>
          </a:prstGeom>
          <a:ln w="444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mit Pfeil 85"/>
          <p:cNvCxnSpPr/>
          <p:nvPr/>
        </p:nvCxnSpPr>
        <p:spPr>
          <a:xfrm>
            <a:off x="1116310" y="1260177"/>
            <a:ext cx="0" cy="1008112"/>
          </a:xfrm>
          <a:prstGeom prst="straightConnector1">
            <a:avLst/>
          </a:prstGeom>
          <a:ln w="444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mit Pfeil 86"/>
          <p:cNvCxnSpPr>
            <a:stCxn id="77" idx="1"/>
            <a:endCxn id="76" idx="3"/>
          </p:cNvCxnSpPr>
          <p:nvPr/>
        </p:nvCxnSpPr>
        <p:spPr>
          <a:xfrm flipH="1">
            <a:off x="1620366" y="792125"/>
            <a:ext cx="792088" cy="0"/>
          </a:xfrm>
          <a:prstGeom prst="straightConnector1">
            <a:avLst/>
          </a:prstGeom>
          <a:ln w="444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Gerade Verbindung mit Pfeil 155"/>
          <p:cNvCxnSpPr>
            <a:stCxn id="72" idx="1"/>
            <a:endCxn id="71" idx="3"/>
          </p:cNvCxnSpPr>
          <p:nvPr/>
        </p:nvCxnSpPr>
        <p:spPr>
          <a:xfrm flipH="1">
            <a:off x="5652814" y="4680557"/>
            <a:ext cx="720080" cy="0"/>
          </a:xfrm>
          <a:prstGeom prst="straightConnector1">
            <a:avLst/>
          </a:prstGeom>
          <a:ln w="444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Gerade Verbindung mit Pfeil 156"/>
          <p:cNvCxnSpPr>
            <a:stCxn id="75" idx="1"/>
            <a:endCxn id="73" idx="3"/>
          </p:cNvCxnSpPr>
          <p:nvPr/>
        </p:nvCxnSpPr>
        <p:spPr>
          <a:xfrm flipH="1">
            <a:off x="3924622" y="2736341"/>
            <a:ext cx="864096" cy="0"/>
          </a:xfrm>
          <a:prstGeom prst="straightConnector1">
            <a:avLst/>
          </a:prstGeom>
          <a:ln w="444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Gerade Verbindung mit Pfeil 157"/>
          <p:cNvCxnSpPr>
            <a:stCxn id="77" idx="3"/>
            <a:endCxn id="78" idx="1"/>
          </p:cNvCxnSpPr>
          <p:nvPr/>
        </p:nvCxnSpPr>
        <p:spPr>
          <a:xfrm>
            <a:off x="5076750" y="792125"/>
            <a:ext cx="792088" cy="0"/>
          </a:xfrm>
          <a:prstGeom prst="straightConnector1">
            <a:avLst/>
          </a:prstGeom>
          <a:ln w="444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Gerade Verbindung mit Pfeil 158"/>
          <p:cNvCxnSpPr>
            <a:stCxn id="2" idx="3"/>
            <a:endCxn id="71" idx="1"/>
          </p:cNvCxnSpPr>
          <p:nvPr/>
        </p:nvCxnSpPr>
        <p:spPr>
          <a:xfrm>
            <a:off x="2412454" y="4680557"/>
            <a:ext cx="792088" cy="0"/>
          </a:xfrm>
          <a:prstGeom prst="straightConnector1">
            <a:avLst/>
          </a:prstGeom>
          <a:ln w="444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7068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Benutzerdefiniert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14</cp:revision>
  <dcterms:created xsi:type="dcterms:W3CDTF">2012-06-16T10:51:25Z</dcterms:created>
  <dcterms:modified xsi:type="dcterms:W3CDTF">2012-06-17T11:46:34Z</dcterms:modified>
</cp:coreProperties>
</file>