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7921625" cy="4860925"/>
  <p:notesSz cx="6858000" cy="9144000"/>
  <p:defaultTextStyle>
    <a:defPPr>
      <a:defRPr lang="de-DE"/>
    </a:defPPr>
    <a:lvl1pPr marL="0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36972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73942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10914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47885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84856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21828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358799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95770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2" y="-36"/>
      </p:cViewPr>
      <p:guideLst>
        <p:guide orient="horz" pos="1531"/>
        <p:guide pos="24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94122" y="1510037"/>
            <a:ext cx="6733381" cy="104194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88244" y="2754525"/>
            <a:ext cx="5545138" cy="124223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6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7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1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47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84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2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58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95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6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743178" y="194663"/>
            <a:ext cx="1782366" cy="4147539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6081" y="194663"/>
            <a:ext cx="5215070" cy="4147539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1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2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5754" y="3123595"/>
            <a:ext cx="6733381" cy="965434"/>
          </a:xfrm>
        </p:spPr>
        <p:txBody>
          <a:bodyPr anchor="t"/>
          <a:lstStyle>
            <a:lvl1pPr algn="l">
              <a:defRPr sz="29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5754" y="2060269"/>
            <a:ext cx="6733381" cy="106332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3697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7394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1091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34788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68485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202182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35879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69577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8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6083" y="1134216"/>
            <a:ext cx="3498718" cy="3207986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26829" y="1134216"/>
            <a:ext cx="3498718" cy="3207986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73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83" y="1088083"/>
            <a:ext cx="3500093" cy="453460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36972" indent="0">
              <a:buNone/>
              <a:defRPr sz="1500" b="1"/>
            </a:lvl2pPr>
            <a:lvl3pPr marL="673942" indent="0">
              <a:buNone/>
              <a:defRPr sz="1300" b="1"/>
            </a:lvl3pPr>
            <a:lvl4pPr marL="1010914" indent="0">
              <a:buNone/>
              <a:defRPr sz="1200" b="1"/>
            </a:lvl4pPr>
            <a:lvl5pPr marL="1347885" indent="0">
              <a:buNone/>
              <a:defRPr sz="1200" b="1"/>
            </a:lvl5pPr>
            <a:lvl6pPr marL="1684856" indent="0">
              <a:buNone/>
              <a:defRPr sz="1200" b="1"/>
            </a:lvl6pPr>
            <a:lvl7pPr marL="2021828" indent="0">
              <a:buNone/>
              <a:defRPr sz="1200" b="1"/>
            </a:lvl7pPr>
            <a:lvl8pPr marL="2358799" indent="0">
              <a:buNone/>
              <a:defRPr sz="1200" b="1"/>
            </a:lvl8pPr>
            <a:lvl9pPr marL="269577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96083" y="1541546"/>
            <a:ext cx="3500093" cy="2800658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024078" y="1088083"/>
            <a:ext cx="3501469" cy="453460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36972" indent="0">
              <a:buNone/>
              <a:defRPr sz="1500" b="1"/>
            </a:lvl2pPr>
            <a:lvl3pPr marL="673942" indent="0">
              <a:buNone/>
              <a:defRPr sz="1300" b="1"/>
            </a:lvl3pPr>
            <a:lvl4pPr marL="1010914" indent="0">
              <a:buNone/>
              <a:defRPr sz="1200" b="1"/>
            </a:lvl4pPr>
            <a:lvl5pPr marL="1347885" indent="0">
              <a:buNone/>
              <a:defRPr sz="1200" b="1"/>
            </a:lvl5pPr>
            <a:lvl6pPr marL="1684856" indent="0">
              <a:buNone/>
              <a:defRPr sz="1200" b="1"/>
            </a:lvl6pPr>
            <a:lvl7pPr marL="2021828" indent="0">
              <a:buNone/>
              <a:defRPr sz="1200" b="1"/>
            </a:lvl7pPr>
            <a:lvl8pPr marL="2358799" indent="0">
              <a:buNone/>
              <a:defRPr sz="1200" b="1"/>
            </a:lvl8pPr>
            <a:lvl9pPr marL="269577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024078" y="1541546"/>
            <a:ext cx="3501469" cy="2800658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0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72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5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84" y="193538"/>
            <a:ext cx="2606160" cy="823656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97137" y="193538"/>
            <a:ext cx="4428409" cy="414866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96084" y="1017194"/>
            <a:ext cx="2606160" cy="3325008"/>
          </a:xfrm>
        </p:spPr>
        <p:txBody>
          <a:bodyPr/>
          <a:lstStyle>
            <a:lvl1pPr marL="0" indent="0">
              <a:buNone/>
              <a:defRPr sz="1000"/>
            </a:lvl1pPr>
            <a:lvl2pPr marL="336972" indent="0">
              <a:buNone/>
              <a:defRPr sz="900"/>
            </a:lvl2pPr>
            <a:lvl3pPr marL="673942" indent="0">
              <a:buNone/>
              <a:defRPr sz="700"/>
            </a:lvl3pPr>
            <a:lvl4pPr marL="1010914" indent="0">
              <a:buNone/>
              <a:defRPr sz="600"/>
            </a:lvl4pPr>
            <a:lvl5pPr marL="1347885" indent="0">
              <a:buNone/>
              <a:defRPr sz="600"/>
            </a:lvl5pPr>
            <a:lvl6pPr marL="1684856" indent="0">
              <a:buNone/>
              <a:defRPr sz="600"/>
            </a:lvl6pPr>
            <a:lvl7pPr marL="2021828" indent="0">
              <a:buNone/>
              <a:defRPr sz="600"/>
            </a:lvl7pPr>
            <a:lvl8pPr marL="2358799" indent="0">
              <a:buNone/>
              <a:defRPr sz="600"/>
            </a:lvl8pPr>
            <a:lvl9pPr marL="2695770" indent="0">
              <a:buNone/>
              <a:defRPr sz="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61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52697" y="3402648"/>
            <a:ext cx="4752975" cy="40170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52697" y="434334"/>
            <a:ext cx="4752975" cy="2916555"/>
          </a:xfrm>
        </p:spPr>
        <p:txBody>
          <a:bodyPr/>
          <a:lstStyle>
            <a:lvl1pPr marL="0" indent="0">
              <a:buNone/>
              <a:defRPr sz="2400"/>
            </a:lvl1pPr>
            <a:lvl2pPr marL="336972" indent="0">
              <a:buNone/>
              <a:defRPr sz="2100"/>
            </a:lvl2pPr>
            <a:lvl3pPr marL="673942" indent="0">
              <a:buNone/>
              <a:defRPr sz="1700"/>
            </a:lvl3pPr>
            <a:lvl4pPr marL="1010914" indent="0">
              <a:buNone/>
              <a:defRPr sz="1500"/>
            </a:lvl4pPr>
            <a:lvl5pPr marL="1347885" indent="0">
              <a:buNone/>
              <a:defRPr sz="1500"/>
            </a:lvl5pPr>
            <a:lvl6pPr marL="1684856" indent="0">
              <a:buNone/>
              <a:defRPr sz="1500"/>
            </a:lvl6pPr>
            <a:lvl7pPr marL="2021828" indent="0">
              <a:buNone/>
              <a:defRPr sz="1500"/>
            </a:lvl7pPr>
            <a:lvl8pPr marL="2358799" indent="0">
              <a:buNone/>
              <a:defRPr sz="1500"/>
            </a:lvl8pPr>
            <a:lvl9pPr marL="269577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52697" y="3804350"/>
            <a:ext cx="4752975" cy="570483"/>
          </a:xfrm>
        </p:spPr>
        <p:txBody>
          <a:bodyPr/>
          <a:lstStyle>
            <a:lvl1pPr marL="0" indent="0">
              <a:buNone/>
              <a:defRPr sz="1000"/>
            </a:lvl1pPr>
            <a:lvl2pPr marL="336972" indent="0">
              <a:buNone/>
              <a:defRPr sz="900"/>
            </a:lvl2pPr>
            <a:lvl3pPr marL="673942" indent="0">
              <a:buNone/>
              <a:defRPr sz="700"/>
            </a:lvl3pPr>
            <a:lvl4pPr marL="1010914" indent="0">
              <a:buNone/>
              <a:defRPr sz="600"/>
            </a:lvl4pPr>
            <a:lvl5pPr marL="1347885" indent="0">
              <a:buNone/>
              <a:defRPr sz="600"/>
            </a:lvl5pPr>
            <a:lvl6pPr marL="1684856" indent="0">
              <a:buNone/>
              <a:defRPr sz="600"/>
            </a:lvl6pPr>
            <a:lvl7pPr marL="2021828" indent="0">
              <a:buNone/>
              <a:defRPr sz="600"/>
            </a:lvl7pPr>
            <a:lvl8pPr marL="2358799" indent="0">
              <a:buNone/>
              <a:defRPr sz="600"/>
            </a:lvl8pPr>
            <a:lvl9pPr marL="2695770" indent="0">
              <a:buNone/>
              <a:defRPr sz="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27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83" y="194662"/>
            <a:ext cx="7129463" cy="810155"/>
          </a:xfrm>
          <a:prstGeom prst="rect">
            <a:avLst/>
          </a:prstGeom>
        </p:spPr>
        <p:txBody>
          <a:bodyPr vert="horz" lIns="67394" tIns="33697" rIns="67394" bIns="3369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83" y="1134216"/>
            <a:ext cx="7129463" cy="3207986"/>
          </a:xfrm>
          <a:prstGeom prst="rect">
            <a:avLst/>
          </a:prstGeom>
        </p:spPr>
        <p:txBody>
          <a:bodyPr vert="horz" lIns="67394" tIns="33697" rIns="67394" bIns="33697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96083" y="4505359"/>
            <a:ext cx="1848379" cy="258799"/>
          </a:xfrm>
          <a:prstGeom prst="rect">
            <a:avLst/>
          </a:prstGeom>
        </p:spPr>
        <p:txBody>
          <a:bodyPr vert="horz" lIns="67394" tIns="33697" rIns="67394" bIns="3369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6555" y="4505359"/>
            <a:ext cx="2508515" cy="258799"/>
          </a:xfrm>
          <a:prstGeom prst="rect">
            <a:avLst/>
          </a:prstGeom>
        </p:spPr>
        <p:txBody>
          <a:bodyPr vert="horz" lIns="67394" tIns="33697" rIns="67394" bIns="3369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677167" y="4505359"/>
            <a:ext cx="1848379" cy="258799"/>
          </a:xfrm>
          <a:prstGeom prst="rect">
            <a:avLst/>
          </a:prstGeom>
        </p:spPr>
        <p:txBody>
          <a:bodyPr vert="horz" lIns="67394" tIns="33697" rIns="67394" bIns="3369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37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73942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728" indent="-252728" algn="l" defTabSz="67394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7578" indent="-210607" algn="l" defTabSz="67394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42429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79399" indent="-168485" algn="l" defTabSz="67394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16371" indent="-168485" algn="l" defTabSz="67394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53342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190313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27285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864256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6972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3942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0914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885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4856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21828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58799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95770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 Box 3"/>
          <p:cNvSpPr txBox="1">
            <a:spLocks noChangeArrowheads="1"/>
          </p:cNvSpPr>
          <p:nvPr/>
        </p:nvSpPr>
        <p:spPr bwMode="auto">
          <a:xfrm>
            <a:off x="293870" y="1854423"/>
            <a:ext cx="3623108" cy="83099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 b="1" dirty="0" smtClean="0">
                <a:latin typeface="Arial" charset="0"/>
              </a:rPr>
              <a:t>Zweig-</a:t>
            </a:r>
          </a:p>
          <a:p>
            <a:pPr>
              <a:lnSpc>
                <a:spcPct val="100000"/>
              </a:lnSpc>
            </a:pPr>
            <a:r>
              <a:rPr lang="de-DE" sz="2400" b="1" smtClean="0">
                <a:latin typeface="Arial" charset="0"/>
              </a:rPr>
              <a:t>überdeckungstest</a:t>
            </a:r>
            <a:r>
              <a:rPr lang="de-DE" sz="2400" b="1" dirty="0" smtClean="0">
                <a:latin typeface="Arial" charset="0"/>
              </a:rPr>
              <a:t> </a:t>
            </a:r>
            <a:r>
              <a:rPr lang="de-DE" sz="2400" b="1" dirty="0">
                <a:latin typeface="Arial" charset="0"/>
              </a:rPr>
              <a:t>(C1)</a:t>
            </a:r>
          </a:p>
        </p:txBody>
      </p:sp>
      <p:sp>
        <p:nvSpPr>
          <p:cNvPr id="108" name="Text Box 4"/>
          <p:cNvSpPr txBox="1">
            <a:spLocks noChangeArrowheads="1"/>
          </p:cNvSpPr>
          <p:nvPr/>
        </p:nvSpPr>
        <p:spPr bwMode="auto">
          <a:xfrm>
            <a:off x="244326" y="3105373"/>
            <a:ext cx="5300662" cy="4762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 b="1">
                <a:latin typeface="Arial" charset="0"/>
              </a:rPr>
              <a:t>Anweisungsüberdeckungstest (C0)</a:t>
            </a:r>
          </a:p>
        </p:txBody>
      </p:sp>
      <p:sp>
        <p:nvSpPr>
          <p:cNvPr id="109" name="Text Box 5"/>
          <p:cNvSpPr txBox="1">
            <a:spLocks noChangeArrowheads="1"/>
          </p:cNvSpPr>
          <p:nvPr/>
        </p:nvSpPr>
        <p:spPr bwMode="auto">
          <a:xfrm>
            <a:off x="4319711" y="197073"/>
            <a:ext cx="3521075" cy="12065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 b="1">
                <a:latin typeface="Arial" charset="0"/>
              </a:rPr>
              <a:t>Minimaler</a:t>
            </a:r>
          </a:p>
          <a:p>
            <a:pPr>
              <a:lnSpc>
                <a:spcPct val="100000"/>
              </a:lnSpc>
            </a:pPr>
            <a:r>
              <a:rPr lang="de-DE" sz="2400" b="1">
                <a:latin typeface="Arial" charset="0"/>
              </a:rPr>
              <a:t>Mehrfach-Bedingungs-</a:t>
            </a:r>
          </a:p>
          <a:p>
            <a:pPr>
              <a:lnSpc>
                <a:spcPct val="100000"/>
              </a:lnSpc>
            </a:pPr>
            <a:r>
              <a:rPr lang="de-DE" sz="2400" b="1">
                <a:latin typeface="Arial" charset="0"/>
              </a:rPr>
              <a:t>überdeckungstest (C3)</a:t>
            </a:r>
          </a:p>
        </p:txBody>
      </p:sp>
      <p:sp>
        <p:nvSpPr>
          <p:cNvPr id="110" name="Text Box 6"/>
          <p:cNvSpPr txBox="1">
            <a:spLocks noChangeArrowheads="1"/>
          </p:cNvSpPr>
          <p:nvPr/>
        </p:nvSpPr>
        <p:spPr bwMode="auto">
          <a:xfrm>
            <a:off x="4319711" y="1854423"/>
            <a:ext cx="3536950" cy="8413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 b="1">
                <a:latin typeface="Arial" charset="0"/>
              </a:rPr>
              <a:t>Einfacher Bedingungs-</a:t>
            </a:r>
          </a:p>
          <a:p>
            <a:pPr>
              <a:lnSpc>
                <a:spcPct val="100000"/>
              </a:lnSpc>
            </a:pPr>
            <a:r>
              <a:rPr lang="de-DE" sz="2400" b="1">
                <a:latin typeface="Arial" charset="0"/>
              </a:rPr>
              <a:t>überdeckungstest (C2)</a:t>
            </a:r>
          </a:p>
        </p:txBody>
      </p:sp>
      <p:sp>
        <p:nvSpPr>
          <p:cNvPr id="111" name="Line 7"/>
          <p:cNvSpPr>
            <a:spLocks noChangeShapeType="1"/>
          </p:cNvSpPr>
          <p:nvPr/>
        </p:nvSpPr>
        <p:spPr bwMode="auto">
          <a:xfrm>
            <a:off x="6119936" y="1422623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2" name="Line 8"/>
          <p:cNvSpPr>
            <a:spLocks noChangeShapeType="1"/>
          </p:cNvSpPr>
          <p:nvPr/>
        </p:nvSpPr>
        <p:spPr bwMode="auto">
          <a:xfrm>
            <a:off x="3311649" y="2695798"/>
            <a:ext cx="0" cy="382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3" name="Text Box 9"/>
          <p:cNvSpPr txBox="1">
            <a:spLocks noChangeArrowheads="1"/>
          </p:cNvSpPr>
          <p:nvPr/>
        </p:nvSpPr>
        <p:spPr bwMode="auto">
          <a:xfrm>
            <a:off x="1081211" y="3975323"/>
            <a:ext cx="60261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/>
              <a:t>vollständige Überdeckung des einen bedeutet</a:t>
            </a:r>
          </a:p>
          <a:p>
            <a:pPr>
              <a:lnSpc>
                <a:spcPct val="100000"/>
              </a:lnSpc>
            </a:pPr>
            <a:r>
              <a:rPr lang="de-DE" sz="2400"/>
              <a:t>vollständige Überdeckung des anderen</a:t>
            </a:r>
          </a:p>
        </p:txBody>
      </p:sp>
      <p:sp>
        <p:nvSpPr>
          <p:cNvPr id="114" name="Line 10"/>
          <p:cNvSpPr>
            <a:spLocks noChangeShapeType="1"/>
          </p:cNvSpPr>
          <p:nvPr/>
        </p:nvSpPr>
        <p:spPr bwMode="auto">
          <a:xfrm>
            <a:off x="863724" y="4015011"/>
            <a:ext cx="0" cy="719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5" name="Line 11"/>
          <p:cNvSpPr>
            <a:spLocks noChangeShapeType="1"/>
          </p:cNvSpPr>
          <p:nvPr/>
        </p:nvSpPr>
        <p:spPr bwMode="auto">
          <a:xfrm flipH="1">
            <a:off x="3456756" y="1133698"/>
            <a:ext cx="862955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7068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Benutzerdefiniert</PresentationFormat>
  <Paragraphs>10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16</cp:revision>
  <dcterms:created xsi:type="dcterms:W3CDTF">2012-06-16T10:51:25Z</dcterms:created>
  <dcterms:modified xsi:type="dcterms:W3CDTF">2012-06-16T21:51:34Z</dcterms:modified>
</cp:coreProperties>
</file>