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348038" cy="2303463"/>
  <p:notesSz cx="6858000" cy="9144000"/>
  <p:defaultTextStyle>
    <a:defPPr>
      <a:defRPr lang="de-DE"/>
    </a:defPPr>
    <a:lvl1pPr marL="0" algn="l" defTabSz="322864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161432" algn="l" defTabSz="322864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322864" algn="l" defTabSz="322864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484297" algn="l" defTabSz="322864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645729" algn="l" defTabSz="322864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807161" algn="l" defTabSz="322864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968593" algn="l" defTabSz="322864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130027" algn="l" defTabSz="322864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1291458" algn="l" defTabSz="322864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5" d="100"/>
          <a:sy n="355" d="100"/>
        </p:scale>
        <p:origin x="-708" y="-90"/>
      </p:cViewPr>
      <p:guideLst>
        <p:guide orient="horz" pos="726"/>
        <p:guide pos="10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104" y="715568"/>
            <a:ext cx="2845832" cy="49375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02207" y="1305297"/>
            <a:ext cx="2343626" cy="5886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1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2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0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68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0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776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242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427326" y="92247"/>
            <a:ext cx="753309" cy="196540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67404" y="92247"/>
            <a:ext cx="2204125" cy="196540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714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408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474" y="1480188"/>
            <a:ext cx="2845832" cy="457494"/>
          </a:xfrm>
        </p:spPr>
        <p:txBody>
          <a:bodyPr anchor="t"/>
          <a:lstStyle>
            <a:lvl1pPr algn="l">
              <a:defRPr sz="1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4474" y="976306"/>
            <a:ext cx="2845832" cy="503882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6143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2pPr>
            <a:lvl3pPr marL="32286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429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5729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07161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6859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002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1458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7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67404" y="537476"/>
            <a:ext cx="1478716" cy="1520179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01920" y="537476"/>
            <a:ext cx="1478716" cy="1520179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255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7403" y="515613"/>
            <a:ext cx="1479298" cy="214884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61432" indent="0">
              <a:buNone/>
              <a:defRPr sz="700" b="1"/>
            </a:lvl2pPr>
            <a:lvl3pPr marL="322864" indent="0">
              <a:buNone/>
              <a:defRPr sz="700" b="1"/>
            </a:lvl3pPr>
            <a:lvl4pPr marL="484297" indent="0">
              <a:buNone/>
              <a:defRPr sz="500" b="1"/>
            </a:lvl4pPr>
            <a:lvl5pPr marL="645729" indent="0">
              <a:buNone/>
              <a:defRPr sz="500" b="1"/>
            </a:lvl5pPr>
            <a:lvl6pPr marL="807161" indent="0">
              <a:buNone/>
              <a:defRPr sz="500" b="1"/>
            </a:lvl6pPr>
            <a:lvl7pPr marL="968593" indent="0">
              <a:buNone/>
              <a:defRPr sz="500" b="1"/>
            </a:lvl7pPr>
            <a:lvl8pPr marL="1130027" indent="0">
              <a:buNone/>
              <a:defRPr sz="500" b="1"/>
            </a:lvl8pPr>
            <a:lvl9pPr marL="1291458" indent="0">
              <a:buNone/>
              <a:defRPr sz="5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7403" y="730498"/>
            <a:ext cx="1479298" cy="1327157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7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700759" y="515613"/>
            <a:ext cx="1479880" cy="214884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61432" indent="0">
              <a:buNone/>
              <a:defRPr sz="700" b="1"/>
            </a:lvl2pPr>
            <a:lvl3pPr marL="322864" indent="0">
              <a:buNone/>
              <a:defRPr sz="700" b="1"/>
            </a:lvl3pPr>
            <a:lvl4pPr marL="484297" indent="0">
              <a:buNone/>
              <a:defRPr sz="500" b="1"/>
            </a:lvl4pPr>
            <a:lvl5pPr marL="645729" indent="0">
              <a:buNone/>
              <a:defRPr sz="500" b="1"/>
            </a:lvl5pPr>
            <a:lvl6pPr marL="807161" indent="0">
              <a:buNone/>
              <a:defRPr sz="500" b="1"/>
            </a:lvl6pPr>
            <a:lvl7pPr marL="968593" indent="0">
              <a:buNone/>
              <a:defRPr sz="500" b="1"/>
            </a:lvl7pPr>
            <a:lvl8pPr marL="1130027" indent="0">
              <a:buNone/>
              <a:defRPr sz="500" b="1"/>
            </a:lvl8pPr>
            <a:lvl9pPr marL="1291458" indent="0">
              <a:buNone/>
              <a:defRPr sz="5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700759" y="730498"/>
            <a:ext cx="1479880" cy="1327157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7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246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805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09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403" y="91712"/>
            <a:ext cx="1101482" cy="39030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308991" y="91712"/>
            <a:ext cx="1871647" cy="1965942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403" y="482021"/>
            <a:ext cx="1101482" cy="1575633"/>
          </a:xfrm>
        </p:spPr>
        <p:txBody>
          <a:bodyPr/>
          <a:lstStyle>
            <a:lvl1pPr marL="0" indent="0">
              <a:buNone/>
              <a:defRPr sz="500"/>
            </a:lvl1pPr>
            <a:lvl2pPr marL="161432" indent="0">
              <a:buNone/>
              <a:defRPr sz="500"/>
            </a:lvl2pPr>
            <a:lvl3pPr marL="322864" indent="0">
              <a:buNone/>
              <a:defRPr sz="300"/>
            </a:lvl3pPr>
            <a:lvl4pPr marL="484297" indent="0">
              <a:buNone/>
              <a:defRPr sz="300"/>
            </a:lvl4pPr>
            <a:lvl5pPr marL="645729" indent="0">
              <a:buNone/>
              <a:defRPr sz="300"/>
            </a:lvl5pPr>
            <a:lvl6pPr marL="807161" indent="0">
              <a:buNone/>
              <a:defRPr sz="300"/>
            </a:lvl6pPr>
            <a:lvl7pPr marL="968593" indent="0">
              <a:buNone/>
              <a:defRPr sz="300"/>
            </a:lvl7pPr>
            <a:lvl8pPr marL="1130027" indent="0">
              <a:buNone/>
              <a:defRPr sz="300"/>
            </a:lvl8pPr>
            <a:lvl9pPr marL="1291458" indent="0">
              <a:buNone/>
              <a:defRPr sz="3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845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6239" y="1612425"/>
            <a:ext cx="2008823" cy="190356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56239" y="205820"/>
            <a:ext cx="2008823" cy="1382078"/>
          </a:xfrm>
        </p:spPr>
        <p:txBody>
          <a:bodyPr/>
          <a:lstStyle>
            <a:lvl1pPr marL="0" indent="0">
              <a:buNone/>
              <a:defRPr sz="1200"/>
            </a:lvl1pPr>
            <a:lvl2pPr marL="161432" indent="0">
              <a:buNone/>
              <a:defRPr sz="1000"/>
            </a:lvl2pPr>
            <a:lvl3pPr marL="322864" indent="0">
              <a:buNone/>
              <a:defRPr sz="800"/>
            </a:lvl3pPr>
            <a:lvl4pPr marL="484297" indent="0">
              <a:buNone/>
              <a:defRPr sz="700"/>
            </a:lvl4pPr>
            <a:lvl5pPr marL="645729" indent="0">
              <a:buNone/>
              <a:defRPr sz="700"/>
            </a:lvl5pPr>
            <a:lvl6pPr marL="807161" indent="0">
              <a:buNone/>
              <a:defRPr sz="700"/>
            </a:lvl6pPr>
            <a:lvl7pPr marL="968593" indent="0">
              <a:buNone/>
              <a:defRPr sz="700"/>
            </a:lvl7pPr>
            <a:lvl8pPr marL="1130027" indent="0">
              <a:buNone/>
              <a:defRPr sz="700"/>
            </a:lvl8pPr>
            <a:lvl9pPr marL="1291458" indent="0">
              <a:buNone/>
              <a:defRPr sz="7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56239" y="1802781"/>
            <a:ext cx="2008823" cy="270336"/>
          </a:xfrm>
        </p:spPr>
        <p:txBody>
          <a:bodyPr/>
          <a:lstStyle>
            <a:lvl1pPr marL="0" indent="0">
              <a:buNone/>
              <a:defRPr sz="500"/>
            </a:lvl1pPr>
            <a:lvl2pPr marL="161432" indent="0">
              <a:buNone/>
              <a:defRPr sz="500"/>
            </a:lvl2pPr>
            <a:lvl3pPr marL="322864" indent="0">
              <a:buNone/>
              <a:defRPr sz="300"/>
            </a:lvl3pPr>
            <a:lvl4pPr marL="484297" indent="0">
              <a:buNone/>
              <a:defRPr sz="300"/>
            </a:lvl4pPr>
            <a:lvl5pPr marL="645729" indent="0">
              <a:buNone/>
              <a:defRPr sz="300"/>
            </a:lvl5pPr>
            <a:lvl6pPr marL="807161" indent="0">
              <a:buNone/>
              <a:defRPr sz="300"/>
            </a:lvl6pPr>
            <a:lvl7pPr marL="968593" indent="0">
              <a:buNone/>
              <a:defRPr sz="300"/>
            </a:lvl7pPr>
            <a:lvl8pPr marL="1130027" indent="0">
              <a:buNone/>
              <a:defRPr sz="300"/>
            </a:lvl8pPr>
            <a:lvl9pPr marL="1291458" indent="0">
              <a:buNone/>
              <a:defRPr sz="3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653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7403" y="92247"/>
            <a:ext cx="3013235" cy="383910"/>
          </a:xfrm>
          <a:prstGeom prst="rect">
            <a:avLst/>
          </a:prstGeom>
        </p:spPr>
        <p:txBody>
          <a:bodyPr vert="horz" lIns="32286" tIns="16144" rIns="32286" bIns="16144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7403" y="537476"/>
            <a:ext cx="3013235" cy="1520179"/>
          </a:xfrm>
          <a:prstGeom prst="rect">
            <a:avLst/>
          </a:prstGeom>
        </p:spPr>
        <p:txBody>
          <a:bodyPr vert="horz" lIns="32286" tIns="16144" rIns="32286" bIns="16144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67403" y="2134971"/>
            <a:ext cx="781208" cy="122638"/>
          </a:xfrm>
          <a:prstGeom prst="rect">
            <a:avLst/>
          </a:prstGeom>
        </p:spPr>
        <p:txBody>
          <a:bodyPr vert="horz" lIns="32286" tIns="16144" rIns="32286" bIns="16144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43914" y="2134971"/>
            <a:ext cx="1060213" cy="122638"/>
          </a:xfrm>
          <a:prstGeom prst="rect">
            <a:avLst/>
          </a:prstGeom>
        </p:spPr>
        <p:txBody>
          <a:bodyPr vert="horz" lIns="32286" tIns="16144" rIns="32286" bIns="16144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399427" y="2134971"/>
            <a:ext cx="781208" cy="122638"/>
          </a:xfrm>
          <a:prstGeom prst="rect">
            <a:avLst/>
          </a:prstGeom>
        </p:spPr>
        <p:txBody>
          <a:bodyPr vert="horz" lIns="32286" tIns="16144" rIns="32286" bIns="16144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926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2864" rtl="0" eaLnBrk="1" latinLnBrk="0" hangingPunct="1">
        <a:spcBef>
          <a:spcPct val="0"/>
        </a:spcBef>
        <a:buNone/>
        <a:defRPr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073" indent="-121073" algn="l" defTabSz="322864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62327" indent="-100895" algn="l" defTabSz="322864" rtl="0" eaLnBrk="1" latinLnBrk="0" hangingPunct="1">
        <a:spcBef>
          <a:spcPct val="20000"/>
        </a:spcBef>
        <a:buFont typeface="Arial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3581" indent="-80717" algn="l" defTabSz="322864" rtl="0" eaLnBrk="1" latinLnBrk="0" hangingPunct="1">
        <a:spcBef>
          <a:spcPct val="20000"/>
        </a:spcBef>
        <a:buFont typeface="Arial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65012" indent="-80717" algn="l" defTabSz="322864" rtl="0" eaLnBrk="1" latinLnBrk="0" hangingPunct="1">
        <a:spcBef>
          <a:spcPct val="20000"/>
        </a:spcBef>
        <a:buFont typeface="Arial" pitchFamily="34" charset="0"/>
        <a:buChar char="–"/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726444" indent="-80717" algn="l" defTabSz="322864" rtl="0" eaLnBrk="1" latinLnBrk="0" hangingPunct="1">
        <a:spcBef>
          <a:spcPct val="20000"/>
        </a:spcBef>
        <a:buFont typeface="Arial" pitchFamily="34" charset="0"/>
        <a:buChar char="»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87878" indent="-80717" algn="l" defTabSz="322864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49310" indent="-80717" algn="l" defTabSz="322864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10742" indent="-80717" algn="l" defTabSz="322864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72174" indent="-80717" algn="l" defTabSz="322864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22864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61432" algn="l" defTabSz="322864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22864" algn="l" defTabSz="322864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484297" algn="l" defTabSz="322864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45729" algn="l" defTabSz="322864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07161" algn="l" defTabSz="322864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968593" algn="l" defTabSz="322864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30027" algn="l" defTabSz="322864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291458" algn="l" defTabSz="322864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3" y="24534"/>
            <a:ext cx="3276600" cy="224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915615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skleuker</dc:creator>
  <cp:lastModifiedBy>skleuker</cp:lastModifiedBy>
  <cp:revision>3</cp:revision>
  <dcterms:created xsi:type="dcterms:W3CDTF">2012-06-21T07:11:27Z</dcterms:created>
  <dcterms:modified xsi:type="dcterms:W3CDTF">2012-06-21T10:01:13Z</dcterms:modified>
</cp:coreProperties>
</file>