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80400" cy="1511300"/>
  <p:notesSz cx="6858000" cy="9144000"/>
  <p:defaultTextStyle>
    <a:defPPr>
      <a:defRPr lang="de-DE"/>
    </a:defPPr>
    <a:lvl1pPr marL="0" algn="l" defTabSz="55952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79761" algn="l" defTabSz="55952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59521" algn="l" defTabSz="55952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39282" algn="l" defTabSz="55952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119043" algn="l" defTabSz="55952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398803" algn="l" defTabSz="55952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678564" algn="l" defTabSz="55952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1958325" algn="l" defTabSz="55952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238085" algn="l" defTabSz="55952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0" y="-1608"/>
      </p:cViewPr>
      <p:guideLst>
        <p:guide orient="horz" pos="476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1030" y="469483"/>
            <a:ext cx="7038340" cy="3239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42060" y="856403"/>
            <a:ext cx="5796280" cy="3862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79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59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39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19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98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78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58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38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57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23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03290" y="60522"/>
            <a:ext cx="1863090" cy="128950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4020" y="60522"/>
            <a:ext cx="5451263" cy="128950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624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575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4095" y="971150"/>
            <a:ext cx="7038340" cy="300161"/>
          </a:xfrm>
        </p:spPr>
        <p:txBody>
          <a:bodyPr anchor="t"/>
          <a:lstStyle>
            <a:lvl1pPr algn="l">
              <a:defRPr sz="2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4095" y="640553"/>
            <a:ext cx="7038340" cy="330597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7976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5952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3928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190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9880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67856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9583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2380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59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4020" y="352637"/>
            <a:ext cx="3657177" cy="99738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09203" y="352637"/>
            <a:ext cx="3657177" cy="997388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252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020" y="338293"/>
            <a:ext cx="3658615" cy="140985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79761" indent="0">
              <a:buNone/>
              <a:defRPr sz="1200" b="1"/>
            </a:lvl2pPr>
            <a:lvl3pPr marL="559521" indent="0">
              <a:buNone/>
              <a:defRPr sz="1100" b="1"/>
            </a:lvl3pPr>
            <a:lvl4pPr marL="839282" indent="0">
              <a:buNone/>
              <a:defRPr sz="1000" b="1"/>
            </a:lvl4pPr>
            <a:lvl5pPr marL="1119043" indent="0">
              <a:buNone/>
              <a:defRPr sz="1000" b="1"/>
            </a:lvl5pPr>
            <a:lvl6pPr marL="1398803" indent="0">
              <a:buNone/>
              <a:defRPr sz="1000" b="1"/>
            </a:lvl6pPr>
            <a:lvl7pPr marL="1678564" indent="0">
              <a:buNone/>
              <a:defRPr sz="1000" b="1"/>
            </a:lvl7pPr>
            <a:lvl8pPr marL="1958325" indent="0">
              <a:buNone/>
              <a:defRPr sz="1000" b="1"/>
            </a:lvl8pPr>
            <a:lvl9pPr marL="2238085" indent="0">
              <a:buNone/>
              <a:defRPr sz="10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4020" y="479278"/>
            <a:ext cx="3658615" cy="870747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206329" y="338293"/>
            <a:ext cx="3660052" cy="140985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79761" indent="0">
              <a:buNone/>
              <a:defRPr sz="1200" b="1"/>
            </a:lvl2pPr>
            <a:lvl3pPr marL="559521" indent="0">
              <a:buNone/>
              <a:defRPr sz="1100" b="1"/>
            </a:lvl3pPr>
            <a:lvl4pPr marL="839282" indent="0">
              <a:buNone/>
              <a:defRPr sz="1000" b="1"/>
            </a:lvl4pPr>
            <a:lvl5pPr marL="1119043" indent="0">
              <a:buNone/>
              <a:defRPr sz="1000" b="1"/>
            </a:lvl5pPr>
            <a:lvl6pPr marL="1398803" indent="0">
              <a:buNone/>
              <a:defRPr sz="1000" b="1"/>
            </a:lvl6pPr>
            <a:lvl7pPr marL="1678564" indent="0">
              <a:buNone/>
              <a:defRPr sz="1000" b="1"/>
            </a:lvl7pPr>
            <a:lvl8pPr marL="1958325" indent="0">
              <a:buNone/>
              <a:defRPr sz="1000" b="1"/>
            </a:lvl8pPr>
            <a:lvl9pPr marL="2238085" indent="0">
              <a:buNone/>
              <a:defRPr sz="10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206329" y="479278"/>
            <a:ext cx="3660052" cy="870747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146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072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1161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4020" y="60172"/>
            <a:ext cx="2724195" cy="256081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7406" y="60172"/>
            <a:ext cx="4628974" cy="1289853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14020" y="316254"/>
            <a:ext cx="2724195" cy="1033771"/>
          </a:xfrm>
        </p:spPr>
        <p:txBody>
          <a:bodyPr/>
          <a:lstStyle>
            <a:lvl1pPr marL="0" indent="0">
              <a:buNone/>
              <a:defRPr sz="900"/>
            </a:lvl1pPr>
            <a:lvl2pPr marL="279761" indent="0">
              <a:buNone/>
              <a:defRPr sz="700"/>
            </a:lvl2pPr>
            <a:lvl3pPr marL="559521" indent="0">
              <a:buNone/>
              <a:defRPr sz="600"/>
            </a:lvl3pPr>
            <a:lvl4pPr marL="839282" indent="0">
              <a:buNone/>
              <a:defRPr sz="600"/>
            </a:lvl4pPr>
            <a:lvl5pPr marL="1119043" indent="0">
              <a:buNone/>
              <a:defRPr sz="600"/>
            </a:lvl5pPr>
            <a:lvl6pPr marL="1398803" indent="0">
              <a:buNone/>
              <a:defRPr sz="600"/>
            </a:lvl6pPr>
            <a:lvl7pPr marL="1678564" indent="0">
              <a:buNone/>
              <a:defRPr sz="600"/>
            </a:lvl7pPr>
            <a:lvl8pPr marL="1958325" indent="0">
              <a:buNone/>
              <a:defRPr sz="600"/>
            </a:lvl8pPr>
            <a:lvl9pPr marL="2238085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861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3016" y="1057910"/>
            <a:ext cx="4968240" cy="124892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3016" y="135037"/>
            <a:ext cx="4968240" cy="906780"/>
          </a:xfrm>
        </p:spPr>
        <p:txBody>
          <a:bodyPr/>
          <a:lstStyle>
            <a:lvl1pPr marL="0" indent="0">
              <a:buNone/>
              <a:defRPr sz="2000"/>
            </a:lvl1pPr>
            <a:lvl2pPr marL="279761" indent="0">
              <a:buNone/>
              <a:defRPr sz="1700"/>
            </a:lvl2pPr>
            <a:lvl3pPr marL="559521" indent="0">
              <a:buNone/>
              <a:defRPr sz="1500"/>
            </a:lvl3pPr>
            <a:lvl4pPr marL="839282" indent="0">
              <a:buNone/>
              <a:defRPr sz="1200"/>
            </a:lvl4pPr>
            <a:lvl5pPr marL="1119043" indent="0">
              <a:buNone/>
              <a:defRPr sz="1200"/>
            </a:lvl5pPr>
            <a:lvl6pPr marL="1398803" indent="0">
              <a:buNone/>
              <a:defRPr sz="1200"/>
            </a:lvl6pPr>
            <a:lvl7pPr marL="1678564" indent="0">
              <a:buNone/>
              <a:defRPr sz="1200"/>
            </a:lvl7pPr>
            <a:lvl8pPr marL="1958325" indent="0">
              <a:buNone/>
              <a:defRPr sz="1200"/>
            </a:lvl8pPr>
            <a:lvl9pPr marL="2238085" indent="0">
              <a:buNone/>
              <a:defRPr sz="1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3016" y="1182802"/>
            <a:ext cx="4968240" cy="177368"/>
          </a:xfrm>
        </p:spPr>
        <p:txBody>
          <a:bodyPr/>
          <a:lstStyle>
            <a:lvl1pPr marL="0" indent="0">
              <a:buNone/>
              <a:defRPr sz="900"/>
            </a:lvl1pPr>
            <a:lvl2pPr marL="279761" indent="0">
              <a:buNone/>
              <a:defRPr sz="700"/>
            </a:lvl2pPr>
            <a:lvl3pPr marL="559521" indent="0">
              <a:buNone/>
              <a:defRPr sz="600"/>
            </a:lvl3pPr>
            <a:lvl4pPr marL="839282" indent="0">
              <a:buNone/>
              <a:defRPr sz="600"/>
            </a:lvl4pPr>
            <a:lvl5pPr marL="1119043" indent="0">
              <a:buNone/>
              <a:defRPr sz="600"/>
            </a:lvl5pPr>
            <a:lvl6pPr marL="1398803" indent="0">
              <a:buNone/>
              <a:defRPr sz="600"/>
            </a:lvl6pPr>
            <a:lvl7pPr marL="1678564" indent="0">
              <a:buNone/>
              <a:defRPr sz="600"/>
            </a:lvl7pPr>
            <a:lvl8pPr marL="1958325" indent="0">
              <a:buNone/>
              <a:defRPr sz="600"/>
            </a:lvl8pPr>
            <a:lvl9pPr marL="2238085" indent="0">
              <a:buNone/>
              <a:defRPr sz="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867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14020" y="60522"/>
            <a:ext cx="7452360" cy="251883"/>
          </a:xfrm>
          <a:prstGeom prst="rect">
            <a:avLst/>
          </a:prstGeom>
        </p:spPr>
        <p:txBody>
          <a:bodyPr vert="horz" lIns="55952" tIns="27976" rIns="55952" bIns="27976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020" y="352637"/>
            <a:ext cx="7452360" cy="997388"/>
          </a:xfrm>
          <a:prstGeom prst="rect">
            <a:avLst/>
          </a:prstGeom>
        </p:spPr>
        <p:txBody>
          <a:bodyPr vert="horz" lIns="55952" tIns="27976" rIns="55952" bIns="27976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14020" y="1400751"/>
            <a:ext cx="1932093" cy="80463"/>
          </a:xfrm>
          <a:prstGeom prst="rect">
            <a:avLst/>
          </a:prstGeom>
        </p:spPr>
        <p:txBody>
          <a:bodyPr vert="horz" lIns="55952" tIns="27976" rIns="55952" bIns="27976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6106D-845C-4466-B9DB-219EE76817D7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829137" y="1400751"/>
            <a:ext cx="2622127" cy="80463"/>
          </a:xfrm>
          <a:prstGeom prst="rect">
            <a:avLst/>
          </a:prstGeom>
        </p:spPr>
        <p:txBody>
          <a:bodyPr vert="horz" lIns="55952" tIns="27976" rIns="55952" bIns="27976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934287" y="1400751"/>
            <a:ext cx="1932093" cy="80463"/>
          </a:xfrm>
          <a:prstGeom prst="rect">
            <a:avLst/>
          </a:prstGeom>
        </p:spPr>
        <p:txBody>
          <a:bodyPr vert="horz" lIns="55952" tIns="27976" rIns="55952" bIns="27976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A859A-605C-45F0-A028-F2F232A2D5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894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59521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9821" indent="-209821" algn="l" defTabSz="5595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4611" indent="-174850" algn="l" defTabSz="559521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699402" indent="-139880" algn="l" defTabSz="559521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979162" indent="-139880" algn="l" defTabSz="559521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58923" indent="-139880" algn="l" defTabSz="559521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38684" indent="-139880" algn="l" defTabSz="559521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18444" indent="-139880" algn="l" defTabSz="559521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98205" indent="-139880" algn="l" defTabSz="559521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966" indent="-139880" algn="l" defTabSz="559521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59521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79761" algn="l" defTabSz="559521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59521" algn="l" defTabSz="559521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39282" algn="l" defTabSz="559521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19043" algn="l" defTabSz="559521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98803" algn="l" defTabSz="559521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78564" algn="l" defTabSz="559521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8325" algn="l" defTabSz="559521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38085" algn="l" defTabSz="559521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ieren 20"/>
          <p:cNvGrpSpPr/>
          <p:nvPr/>
        </p:nvGrpSpPr>
        <p:grpSpPr>
          <a:xfrm>
            <a:off x="154880" y="35570"/>
            <a:ext cx="8305800" cy="1447800"/>
            <a:chOff x="179512" y="260648"/>
            <a:chExt cx="8305800" cy="1447800"/>
          </a:xfrm>
        </p:grpSpPr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>
              <a:off x="2311525" y="263823"/>
              <a:ext cx="1444625" cy="530225"/>
            </a:xfrm>
            <a:prstGeom prst="flowChartProcess">
              <a:avLst/>
            </a:prstGeom>
            <a:noFill/>
            <a:ln w="222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Trebuchet MS" pitchFamily="34" charset="0"/>
                </a:rPr>
                <a:t>Logger</a:t>
              </a:r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>
              <a:off x="4675312" y="260648"/>
              <a:ext cx="1444625" cy="530225"/>
            </a:xfrm>
            <a:prstGeom prst="flowChartProcess">
              <a:avLst/>
            </a:prstGeom>
            <a:noFill/>
            <a:ln w="222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Trebuchet MS" pitchFamily="34" charset="0"/>
                </a:rPr>
                <a:t>Handler</a:t>
              </a:r>
              <a:endParaRPr lang="en-US" sz="2400">
                <a:latin typeface="Times" pitchFamily="18" charset="0"/>
              </a:endParaRPr>
            </a:p>
          </p:txBody>
        </p:sp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>
              <a:off x="2465512" y="1178223"/>
              <a:ext cx="914400" cy="530225"/>
            </a:xfrm>
            <a:prstGeom prst="flowChartProcess">
              <a:avLst/>
            </a:prstGeom>
            <a:noFill/>
            <a:ln w="22225">
              <a:solidFill>
                <a:schemeClr val="accent2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Trebuchet MS" pitchFamily="34" charset="0"/>
                </a:rPr>
                <a:t>Filter</a:t>
              </a:r>
            </a:p>
          </p:txBody>
        </p:sp>
        <p:sp>
          <p:nvSpPr>
            <p:cNvPr id="25" name="AutoShape 8"/>
            <p:cNvSpPr>
              <a:spLocks noChangeArrowheads="1"/>
            </p:cNvSpPr>
            <p:nvPr/>
          </p:nvSpPr>
          <p:spPr bwMode="auto">
            <a:xfrm>
              <a:off x="4370512" y="1175048"/>
              <a:ext cx="914400" cy="530225"/>
            </a:xfrm>
            <a:prstGeom prst="flowChartProcess">
              <a:avLst/>
            </a:prstGeom>
            <a:noFill/>
            <a:ln w="22225">
              <a:solidFill>
                <a:schemeClr val="accent2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Trebuchet MS" pitchFamily="34" charset="0"/>
                </a:rPr>
                <a:t>Filter</a:t>
              </a:r>
            </a:p>
          </p:txBody>
        </p:sp>
        <p:sp>
          <p:nvSpPr>
            <p:cNvPr id="26" name="AutoShape 9"/>
            <p:cNvSpPr>
              <a:spLocks noChangeArrowheads="1"/>
            </p:cNvSpPr>
            <p:nvPr/>
          </p:nvSpPr>
          <p:spPr bwMode="auto">
            <a:xfrm>
              <a:off x="5513512" y="1175048"/>
              <a:ext cx="1524000" cy="533400"/>
            </a:xfrm>
            <a:prstGeom prst="flowChartProcess">
              <a:avLst/>
            </a:prstGeom>
            <a:noFill/>
            <a:ln w="22225">
              <a:solidFill>
                <a:schemeClr val="accent2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Trebuchet MS" pitchFamily="34" charset="0"/>
                </a:rPr>
                <a:t>Formatter</a:t>
              </a:r>
            </a:p>
          </p:txBody>
        </p:sp>
        <p:sp>
          <p:nvSpPr>
            <p:cNvPr id="27" name="Line 10"/>
            <p:cNvSpPr>
              <a:spLocks noChangeShapeType="1"/>
            </p:cNvSpPr>
            <p:nvPr/>
          </p:nvSpPr>
          <p:spPr bwMode="auto">
            <a:xfrm>
              <a:off x="3756150" y="489248"/>
              <a:ext cx="914400" cy="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179512" y="260648"/>
              <a:ext cx="1828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400" b="1" i="1" dirty="0" err="1">
                  <a:latin typeface="+mn-lt"/>
                </a:rPr>
                <a:t>Programm</a:t>
              </a:r>
              <a:endParaRPr lang="en-US" sz="2400" dirty="0">
                <a:latin typeface="+mn-lt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6808912" y="260648"/>
              <a:ext cx="16764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400" b="1" i="1" dirty="0" err="1">
                  <a:latin typeface="+mn-lt"/>
                </a:rPr>
                <a:t>Ausgabe</a:t>
              </a:r>
              <a:endParaRPr lang="en-US" sz="2400" dirty="0">
                <a:latin typeface="+mn-lt"/>
              </a:endParaRPr>
            </a:p>
          </p:txBody>
        </p:sp>
        <p:sp>
          <p:nvSpPr>
            <p:cNvPr id="30" name="Line 13"/>
            <p:cNvSpPr>
              <a:spLocks noChangeShapeType="1"/>
            </p:cNvSpPr>
            <p:nvPr/>
          </p:nvSpPr>
          <p:spPr bwMode="auto">
            <a:xfrm>
              <a:off x="1779712" y="489248"/>
              <a:ext cx="533400" cy="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" name="Line 14"/>
            <p:cNvSpPr>
              <a:spLocks noChangeShapeType="1"/>
            </p:cNvSpPr>
            <p:nvPr/>
          </p:nvSpPr>
          <p:spPr bwMode="auto">
            <a:xfrm>
              <a:off x="6123112" y="489248"/>
              <a:ext cx="685800" cy="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Line 15"/>
            <p:cNvSpPr>
              <a:spLocks noChangeShapeType="1"/>
            </p:cNvSpPr>
            <p:nvPr/>
          </p:nvSpPr>
          <p:spPr bwMode="auto">
            <a:xfrm>
              <a:off x="2768725" y="790873"/>
              <a:ext cx="0" cy="384175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3" name="Line 16"/>
            <p:cNvSpPr>
              <a:spLocks noChangeShapeType="1"/>
            </p:cNvSpPr>
            <p:nvPr/>
          </p:nvSpPr>
          <p:spPr bwMode="auto">
            <a:xfrm flipV="1">
              <a:off x="2998912" y="794048"/>
              <a:ext cx="0" cy="38100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4" name="Line 17"/>
            <p:cNvSpPr>
              <a:spLocks noChangeShapeType="1"/>
            </p:cNvSpPr>
            <p:nvPr/>
          </p:nvSpPr>
          <p:spPr bwMode="auto">
            <a:xfrm>
              <a:off x="4827712" y="794048"/>
              <a:ext cx="0" cy="38100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" name="Line 18"/>
            <p:cNvSpPr>
              <a:spLocks noChangeShapeType="1"/>
            </p:cNvSpPr>
            <p:nvPr/>
          </p:nvSpPr>
          <p:spPr bwMode="auto">
            <a:xfrm flipV="1">
              <a:off x="5056312" y="794048"/>
              <a:ext cx="0" cy="38100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6" name="Line 19"/>
            <p:cNvSpPr>
              <a:spLocks noChangeShapeType="1"/>
            </p:cNvSpPr>
            <p:nvPr/>
          </p:nvSpPr>
          <p:spPr bwMode="auto">
            <a:xfrm flipV="1">
              <a:off x="5970712" y="794048"/>
              <a:ext cx="0" cy="38100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" name="Line 20"/>
            <p:cNvSpPr>
              <a:spLocks noChangeShapeType="1"/>
            </p:cNvSpPr>
            <p:nvPr/>
          </p:nvSpPr>
          <p:spPr bwMode="auto">
            <a:xfrm>
              <a:off x="5742112" y="794048"/>
              <a:ext cx="0" cy="381000"/>
            </a:xfrm>
            <a:prstGeom prst="line">
              <a:avLst/>
            </a:pr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60555742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Benutzerdefiniert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</cp:revision>
  <dcterms:created xsi:type="dcterms:W3CDTF">2012-04-08T11:00:47Z</dcterms:created>
  <dcterms:modified xsi:type="dcterms:W3CDTF">2012-04-08T11:03:20Z</dcterms:modified>
</cp:coreProperties>
</file>