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361488" cy="5400675"/>
  <p:notesSz cx="6858000" cy="9144000"/>
  <p:defaultTextStyle>
    <a:defPPr>
      <a:defRPr lang="de-DE"/>
    </a:defPPr>
    <a:lvl1pPr marL="0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8275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6549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104824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7309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41373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20964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77922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46197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4" d="100"/>
          <a:sy n="114" d="100"/>
        </p:scale>
        <p:origin x="-102" y="-222"/>
      </p:cViewPr>
      <p:guideLst>
        <p:guide orient="horz" pos="1701"/>
        <p:guide pos="29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02112" y="1677710"/>
            <a:ext cx="7957265" cy="115764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04224" y="3060383"/>
            <a:ext cx="6553042" cy="138017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8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65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04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730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41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09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779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46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6660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04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787079" y="216278"/>
            <a:ext cx="2106335" cy="4608076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68074" y="216278"/>
            <a:ext cx="6162979" cy="4608076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012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802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39493" y="3470435"/>
            <a:ext cx="7957265" cy="1072634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39493" y="2289039"/>
            <a:ext cx="7957265" cy="1181397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827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654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0482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7309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4137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0964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7792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4619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7481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68077" y="1260158"/>
            <a:ext cx="4134657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758760" y="1260158"/>
            <a:ext cx="4134657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73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77" y="1208902"/>
            <a:ext cx="4136283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8077" y="1712717"/>
            <a:ext cx="4136283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755509" y="1208902"/>
            <a:ext cx="4137908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755509" y="1712717"/>
            <a:ext cx="4137908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1091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272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5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8078" y="215028"/>
            <a:ext cx="3079865" cy="915114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660085" y="215028"/>
            <a:ext cx="5233332" cy="4609326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68078" y="1130142"/>
            <a:ext cx="3079865" cy="3694212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834920" y="3780473"/>
            <a:ext cx="5616893" cy="446306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834920" y="482562"/>
            <a:ext cx="5616893" cy="3240405"/>
          </a:xfrm>
        </p:spPr>
        <p:txBody>
          <a:bodyPr/>
          <a:lstStyle>
            <a:lvl1pPr marL="0" indent="0">
              <a:buNone/>
              <a:defRPr sz="2600"/>
            </a:lvl1pPr>
            <a:lvl2pPr marL="368275" indent="0">
              <a:buNone/>
              <a:defRPr sz="2300"/>
            </a:lvl2pPr>
            <a:lvl3pPr marL="736549" indent="0">
              <a:buNone/>
              <a:defRPr sz="1900"/>
            </a:lvl3pPr>
            <a:lvl4pPr marL="1104824" indent="0">
              <a:buNone/>
              <a:defRPr sz="1600"/>
            </a:lvl4pPr>
            <a:lvl5pPr marL="1473098" indent="0">
              <a:buNone/>
              <a:defRPr sz="1600"/>
            </a:lvl5pPr>
            <a:lvl6pPr marL="1841373" indent="0">
              <a:buNone/>
              <a:defRPr sz="1600"/>
            </a:lvl6pPr>
            <a:lvl7pPr marL="2209648" indent="0">
              <a:buNone/>
              <a:defRPr sz="1600"/>
            </a:lvl7pPr>
            <a:lvl8pPr marL="2577922" indent="0">
              <a:buNone/>
              <a:defRPr sz="1600"/>
            </a:lvl8pPr>
            <a:lvl9pPr marL="2946197" indent="0">
              <a:buNone/>
              <a:defRPr sz="16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834920" y="4226780"/>
            <a:ext cx="5616893" cy="633829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278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77" y="216278"/>
            <a:ext cx="8425340" cy="900113"/>
          </a:xfrm>
          <a:prstGeom prst="rect">
            <a:avLst/>
          </a:prstGeom>
        </p:spPr>
        <p:txBody>
          <a:bodyPr vert="horz" lIns="73655" tIns="36827" rIns="73655" bIns="36827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77" y="1260158"/>
            <a:ext cx="8425340" cy="3564196"/>
          </a:xfrm>
          <a:prstGeom prst="rect">
            <a:avLst/>
          </a:prstGeom>
        </p:spPr>
        <p:txBody>
          <a:bodyPr vert="horz" lIns="73655" tIns="36827" rIns="73655" bIns="36827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68077" y="5005627"/>
            <a:ext cx="2184347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98509" y="5005627"/>
            <a:ext cx="2964472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709070" y="5005627"/>
            <a:ext cx="2184347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637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36549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6206" indent="-276206" algn="l" defTabSz="736549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8446" indent="-230172" algn="l" defTabSz="736549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20687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8961" indent="-184137" algn="l" defTabSz="73654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7236" indent="-184137" algn="l" defTabSz="736549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2551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93785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6206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30334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8275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6549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04824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7309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41373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0964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7922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46197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" name="Oval 3"/>
          <p:cNvSpPr>
            <a:spLocks noChangeAspect="1" noChangeArrowheads="1"/>
          </p:cNvSpPr>
          <p:nvPr/>
        </p:nvSpPr>
        <p:spPr bwMode="auto">
          <a:xfrm>
            <a:off x="2058766" y="1913790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01</a:t>
            </a:r>
          </a:p>
        </p:txBody>
      </p:sp>
      <p:sp>
        <p:nvSpPr>
          <p:cNvPr id="328" name="Oval 4"/>
          <p:cNvSpPr>
            <a:spLocks noChangeAspect="1" noChangeArrowheads="1"/>
          </p:cNvSpPr>
          <p:nvPr/>
        </p:nvSpPr>
        <p:spPr bwMode="auto">
          <a:xfrm>
            <a:off x="1515841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329" name="Oval 5"/>
          <p:cNvSpPr>
            <a:spLocks noChangeAspect="1" noChangeArrowheads="1"/>
          </p:cNvSpPr>
          <p:nvPr/>
        </p:nvSpPr>
        <p:spPr bwMode="auto">
          <a:xfrm>
            <a:off x="2603279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sp>
        <p:nvSpPr>
          <p:cNvPr id="330" name="Oval 6"/>
          <p:cNvSpPr>
            <a:spLocks noChangeAspect="1" noChangeArrowheads="1"/>
          </p:cNvSpPr>
          <p:nvPr/>
        </p:nvSpPr>
        <p:spPr bwMode="auto">
          <a:xfrm>
            <a:off x="2058766" y="3272690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331" name="Oval 7"/>
          <p:cNvSpPr>
            <a:spLocks noChangeAspect="1" noChangeArrowheads="1"/>
          </p:cNvSpPr>
          <p:nvPr/>
        </p:nvSpPr>
        <p:spPr bwMode="auto">
          <a:xfrm>
            <a:off x="1515841" y="39521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sp>
        <p:nvSpPr>
          <p:cNvPr id="332" name="Oval 8"/>
          <p:cNvSpPr>
            <a:spLocks noChangeAspect="1" noChangeArrowheads="1"/>
          </p:cNvSpPr>
          <p:nvPr/>
        </p:nvSpPr>
        <p:spPr bwMode="auto">
          <a:xfrm>
            <a:off x="2058766" y="4495065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cxnSp>
        <p:nvCxnSpPr>
          <p:cNvPr id="333" name="AutoShape 9"/>
          <p:cNvCxnSpPr>
            <a:cxnSpLocks noChangeAspect="1" noChangeShapeType="1"/>
            <a:stCxn id="327" idx="3"/>
            <a:endCxn id="328" idx="0"/>
          </p:cNvCxnSpPr>
          <p:nvPr/>
        </p:nvCxnSpPr>
        <p:spPr bwMode="auto">
          <a:xfrm flipH="1">
            <a:off x="1685704" y="2213828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4" name="AutoShape 10"/>
          <p:cNvCxnSpPr>
            <a:cxnSpLocks noChangeAspect="1" noChangeShapeType="1"/>
            <a:stCxn id="327" idx="5"/>
            <a:endCxn id="329" idx="0"/>
          </p:cNvCxnSpPr>
          <p:nvPr/>
        </p:nvCxnSpPr>
        <p:spPr bwMode="auto">
          <a:xfrm>
            <a:off x="2350866" y="2213828"/>
            <a:ext cx="422275" cy="369887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5" name="AutoShape 11"/>
          <p:cNvCxnSpPr>
            <a:cxnSpLocks noChangeAspect="1" noChangeShapeType="1"/>
            <a:stCxn id="328" idx="4"/>
            <a:endCxn id="330" idx="1"/>
          </p:cNvCxnSpPr>
          <p:nvPr/>
        </p:nvCxnSpPr>
        <p:spPr bwMode="auto">
          <a:xfrm>
            <a:off x="1685704" y="2942490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6" name="AutoShape 12"/>
          <p:cNvCxnSpPr>
            <a:cxnSpLocks noChangeAspect="1" noChangeShapeType="1"/>
            <a:stCxn id="330" idx="3"/>
            <a:endCxn id="331" idx="0"/>
          </p:cNvCxnSpPr>
          <p:nvPr/>
        </p:nvCxnSpPr>
        <p:spPr bwMode="auto">
          <a:xfrm flipH="1">
            <a:off x="1685704" y="3572728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7" name="AutoShape 13"/>
          <p:cNvCxnSpPr>
            <a:cxnSpLocks noChangeAspect="1" noChangeShapeType="1"/>
            <a:stCxn id="329" idx="4"/>
            <a:endCxn id="330" idx="7"/>
          </p:cNvCxnSpPr>
          <p:nvPr/>
        </p:nvCxnSpPr>
        <p:spPr bwMode="auto">
          <a:xfrm flipH="1">
            <a:off x="2350866" y="2942490"/>
            <a:ext cx="422275" cy="36988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8" name="AutoShape 14"/>
          <p:cNvCxnSpPr>
            <a:cxnSpLocks noChangeAspect="1" noChangeShapeType="1"/>
            <a:stCxn id="331" idx="4"/>
            <a:endCxn id="332" idx="1"/>
          </p:cNvCxnSpPr>
          <p:nvPr/>
        </p:nvCxnSpPr>
        <p:spPr bwMode="auto">
          <a:xfrm>
            <a:off x="1685704" y="4301390"/>
            <a:ext cx="422275" cy="233363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39" name="AutoShape 15"/>
          <p:cNvCxnSpPr>
            <a:cxnSpLocks noChangeAspect="1" noChangeShapeType="1"/>
            <a:stCxn id="330" idx="4"/>
            <a:endCxn id="332" idx="0"/>
          </p:cNvCxnSpPr>
          <p:nvPr/>
        </p:nvCxnSpPr>
        <p:spPr bwMode="auto">
          <a:xfrm>
            <a:off x="2230216" y="3621940"/>
            <a:ext cx="0" cy="8636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40" name="AutoShape 16"/>
          <p:cNvCxnSpPr>
            <a:cxnSpLocks noChangeAspect="1" noChangeShapeType="1"/>
            <a:endCxn id="327" idx="0"/>
          </p:cNvCxnSpPr>
          <p:nvPr/>
        </p:nvCxnSpPr>
        <p:spPr bwMode="auto">
          <a:xfrm flipH="1">
            <a:off x="2230216" y="1709003"/>
            <a:ext cx="33338" cy="1952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41" name="Oval 31"/>
          <p:cNvSpPr>
            <a:spLocks noChangeAspect="1" noChangeArrowheads="1"/>
          </p:cNvSpPr>
          <p:nvPr/>
        </p:nvSpPr>
        <p:spPr bwMode="auto">
          <a:xfrm>
            <a:off x="5259166" y="1913790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01</a:t>
            </a:r>
          </a:p>
        </p:txBody>
      </p:sp>
      <p:sp>
        <p:nvSpPr>
          <p:cNvPr id="342" name="Oval 32"/>
          <p:cNvSpPr>
            <a:spLocks noChangeAspect="1" noChangeArrowheads="1"/>
          </p:cNvSpPr>
          <p:nvPr/>
        </p:nvSpPr>
        <p:spPr bwMode="auto">
          <a:xfrm>
            <a:off x="4716241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343" name="Oval 33"/>
          <p:cNvSpPr>
            <a:spLocks noChangeAspect="1" noChangeArrowheads="1"/>
          </p:cNvSpPr>
          <p:nvPr/>
        </p:nvSpPr>
        <p:spPr bwMode="auto">
          <a:xfrm>
            <a:off x="5803679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sp>
        <p:nvSpPr>
          <p:cNvPr id="344" name="Oval 34"/>
          <p:cNvSpPr>
            <a:spLocks noChangeAspect="1" noChangeArrowheads="1"/>
          </p:cNvSpPr>
          <p:nvPr/>
        </p:nvSpPr>
        <p:spPr bwMode="auto">
          <a:xfrm>
            <a:off x="5259166" y="3272690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345" name="Oval 35"/>
          <p:cNvSpPr>
            <a:spLocks noChangeAspect="1" noChangeArrowheads="1"/>
          </p:cNvSpPr>
          <p:nvPr/>
        </p:nvSpPr>
        <p:spPr bwMode="auto">
          <a:xfrm>
            <a:off x="4716241" y="39521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sp>
        <p:nvSpPr>
          <p:cNvPr id="346" name="Oval 36"/>
          <p:cNvSpPr>
            <a:spLocks noChangeAspect="1" noChangeArrowheads="1"/>
          </p:cNvSpPr>
          <p:nvPr/>
        </p:nvSpPr>
        <p:spPr bwMode="auto">
          <a:xfrm>
            <a:off x="5259166" y="4495065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cxnSp>
        <p:nvCxnSpPr>
          <p:cNvPr id="347" name="AutoShape 37"/>
          <p:cNvCxnSpPr>
            <a:cxnSpLocks noChangeAspect="1" noChangeShapeType="1"/>
            <a:stCxn id="341" idx="3"/>
            <a:endCxn id="342" idx="0"/>
          </p:cNvCxnSpPr>
          <p:nvPr/>
        </p:nvCxnSpPr>
        <p:spPr bwMode="auto">
          <a:xfrm flipH="1">
            <a:off x="4886104" y="2213828"/>
            <a:ext cx="422275" cy="369887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48" name="AutoShape 38"/>
          <p:cNvCxnSpPr>
            <a:cxnSpLocks noChangeAspect="1" noChangeShapeType="1"/>
            <a:stCxn id="341" idx="5"/>
            <a:endCxn id="343" idx="0"/>
          </p:cNvCxnSpPr>
          <p:nvPr/>
        </p:nvCxnSpPr>
        <p:spPr bwMode="auto">
          <a:xfrm>
            <a:off x="5551266" y="2213828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49" name="AutoShape 39"/>
          <p:cNvCxnSpPr>
            <a:cxnSpLocks noChangeAspect="1" noChangeShapeType="1"/>
            <a:stCxn id="342" idx="4"/>
            <a:endCxn id="344" idx="1"/>
          </p:cNvCxnSpPr>
          <p:nvPr/>
        </p:nvCxnSpPr>
        <p:spPr bwMode="auto">
          <a:xfrm>
            <a:off x="4886104" y="2942490"/>
            <a:ext cx="422275" cy="36988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50" name="AutoShape 40"/>
          <p:cNvCxnSpPr>
            <a:cxnSpLocks noChangeAspect="1" noChangeShapeType="1"/>
            <a:stCxn id="344" idx="3"/>
            <a:endCxn id="345" idx="0"/>
          </p:cNvCxnSpPr>
          <p:nvPr/>
        </p:nvCxnSpPr>
        <p:spPr bwMode="auto">
          <a:xfrm flipH="1">
            <a:off x="4886104" y="3572728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51" name="AutoShape 41"/>
          <p:cNvCxnSpPr>
            <a:cxnSpLocks noChangeAspect="1" noChangeShapeType="1"/>
            <a:stCxn id="343" idx="4"/>
            <a:endCxn id="344" idx="7"/>
          </p:cNvCxnSpPr>
          <p:nvPr/>
        </p:nvCxnSpPr>
        <p:spPr bwMode="auto">
          <a:xfrm flipH="1">
            <a:off x="5551266" y="2942490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52" name="AutoShape 42"/>
          <p:cNvCxnSpPr>
            <a:cxnSpLocks noChangeAspect="1" noChangeShapeType="1"/>
            <a:stCxn id="345" idx="4"/>
            <a:endCxn id="346" idx="1"/>
          </p:cNvCxnSpPr>
          <p:nvPr/>
        </p:nvCxnSpPr>
        <p:spPr bwMode="auto">
          <a:xfrm>
            <a:off x="4886104" y="4301390"/>
            <a:ext cx="422275" cy="233363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53" name="AutoShape 43"/>
          <p:cNvCxnSpPr>
            <a:cxnSpLocks noChangeAspect="1" noChangeShapeType="1"/>
            <a:stCxn id="344" idx="4"/>
            <a:endCxn id="346" idx="0"/>
          </p:cNvCxnSpPr>
          <p:nvPr/>
        </p:nvCxnSpPr>
        <p:spPr bwMode="auto">
          <a:xfrm>
            <a:off x="5430616" y="3621940"/>
            <a:ext cx="0" cy="8636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54" name="AutoShape 44"/>
          <p:cNvCxnSpPr>
            <a:cxnSpLocks noChangeAspect="1" noChangeShapeType="1"/>
            <a:endCxn id="341" idx="0"/>
          </p:cNvCxnSpPr>
          <p:nvPr/>
        </p:nvCxnSpPr>
        <p:spPr bwMode="auto">
          <a:xfrm flipH="1">
            <a:off x="5430616" y="1709003"/>
            <a:ext cx="33338" cy="1952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55" name="Oval 45"/>
          <p:cNvSpPr>
            <a:spLocks noChangeAspect="1" noChangeArrowheads="1"/>
          </p:cNvSpPr>
          <p:nvPr/>
        </p:nvSpPr>
        <p:spPr bwMode="auto">
          <a:xfrm>
            <a:off x="3679604" y="1913790"/>
            <a:ext cx="341312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01</a:t>
            </a:r>
          </a:p>
        </p:txBody>
      </p:sp>
      <p:sp>
        <p:nvSpPr>
          <p:cNvPr id="356" name="Oval 46"/>
          <p:cNvSpPr>
            <a:spLocks noChangeAspect="1" noChangeArrowheads="1"/>
          </p:cNvSpPr>
          <p:nvPr/>
        </p:nvSpPr>
        <p:spPr bwMode="auto">
          <a:xfrm>
            <a:off x="3136679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357" name="Oval 47"/>
          <p:cNvSpPr>
            <a:spLocks noChangeAspect="1" noChangeArrowheads="1"/>
          </p:cNvSpPr>
          <p:nvPr/>
        </p:nvSpPr>
        <p:spPr bwMode="auto">
          <a:xfrm>
            <a:off x="4224116" y="25932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sp>
        <p:nvSpPr>
          <p:cNvPr id="358" name="Oval 48"/>
          <p:cNvSpPr>
            <a:spLocks noChangeAspect="1" noChangeArrowheads="1"/>
          </p:cNvSpPr>
          <p:nvPr/>
        </p:nvSpPr>
        <p:spPr bwMode="auto">
          <a:xfrm>
            <a:off x="3679604" y="3272690"/>
            <a:ext cx="341312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359" name="Oval 49"/>
          <p:cNvSpPr>
            <a:spLocks noChangeAspect="1" noChangeArrowheads="1"/>
          </p:cNvSpPr>
          <p:nvPr/>
        </p:nvSpPr>
        <p:spPr bwMode="auto">
          <a:xfrm>
            <a:off x="3136679" y="3952140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sp>
        <p:nvSpPr>
          <p:cNvPr id="360" name="Oval 50"/>
          <p:cNvSpPr>
            <a:spLocks noChangeAspect="1" noChangeArrowheads="1"/>
          </p:cNvSpPr>
          <p:nvPr/>
        </p:nvSpPr>
        <p:spPr bwMode="auto">
          <a:xfrm>
            <a:off x="3679604" y="4495065"/>
            <a:ext cx="341312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cxnSp>
        <p:nvCxnSpPr>
          <p:cNvPr id="361" name="AutoShape 51"/>
          <p:cNvCxnSpPr>
            <a:cxnSpLocks noChangeAspect="1" noChangeShapeType="1"/>
            <a:stCxn id="355" idx="3"/>
            <a:endCxn id="356" idx="0"/>
          </p:cNvCxnSpPr>
          <p:nvPr/>
        </p:nvCxnSpPr>
        <p:spPr bwMode="auto">
          <a:xfrm flipH="1">
            <a:off x="3306541" y="2213828"/>
            <a:ext cx="422275" cy="369887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2" name="AutoShape 52"/>
          <p:cNvCxnSpPr>
            <a:cxnSpLocks noChangeAspect="1" noChangeShapeType="1"/>
            <a:stCxn id="355" idx="5"/>
            <a:endCxn id="357" idx="0"/>
          </p:cNvCxnSpPr>
          <p:nvPr/>
        </p:nvCxnSpPr>
        <p:spPr bwMode="auto">
          <a:xfrm>
            <a:off x="3971704" y="2213828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3" name="AutoShape 53"/>
          <p:cNvCxnSpPr>
            <a:cxnSpLocks noChangeAspect="1" noChangeShapeType="1"/>
            <a:stCxn id="356" idx="4"/>
            <a:endCxn id="358" idx="1"/>
          </p:cNvCxnSpPr>
          <p:nvPr/>
        </p:nvCxnSpPr>
        <p:spPr bwMode="auto">
          <a:xfrm>
            <a:off x="3306541" y="2942490"/>
            <a:ext cx="422275" cy="36988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4" name="AutoShape 54"/>
          <p:cNvCxnSpPr>
            <a:cxnSpLocks noChangeAspect="1" noChangeShapeType="1"/>
            <a:stCxn id="358" idx="3"/>
            <a:endCxn id="359" idx="0"/>
          </p:cNvCxnSpPr>
          <p:nvPr/>
        </p:nvCxnSpPr>
        <p:spPr bwMode="auto">
          <a:xfrm flipH="1">
            <a:off x="3306541" y="3572728"/>
            <a:ext cx="422275" cy="369887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5" name="AutoShape 55"/>
          <p:cNvCxnSpPr>
            <a:cxnSpLocks noChangeAspect="1" noChangeShapeType="1"/>
            <a:stCxn id="357" idx="4"/>
            <a:endCxn id="358" idx="7"/>
          </p:cNvCxnSpPr>
          <p:nvPr/>
        </p:nvCxnSpPr>
        <p:spPr bwMode="auto">
          <a:xfrm flipH="1">
            <a:off x="3971704" y="2942490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6" name="AutoShape 56"/>
          <p:cNvCxnSpPr>
            <a:cxnSpLocks noChangeAspect="1" noChangeShapeType="1"/>
            <a:stCxn id="359" idx="4"/>
            <a:endCxn id="360" idx="1"/>
          </p:cNvCxnSpPr>
          <p:nvPr/>
        </p:nvCxnSpPr>
        <p:spPr bwMode="auto">
          <a:xfrm>
            <a:off x="3306541" y="4301390"/>
            <a:ext cx="422275" cy="23336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7" name="AutoShape 57"/>
          <p:cNvCxnSpPr>
            <a:cxnSpLocks noChangeAspect="1" noChangeShapeType="1"/>
            <a:stCxn id="358" idx="4"/>
            <a:endCxn id="360" idx="0"/>
          </p:cNvCxnSpPr>
          <p:nvPr/>
        </p:nvCxnSpPr>
        <p:spPr bwMode="auto">
          <a:xfrm>
            <a:off x="3851054" y="3621940"/>
            <a:ext cx="0" cy="863600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68" name="AutoShape 58"/>
          <p:cNvCxnSpPr>
            <a:cxnSpLocks noChangeAspect="1" noChangeShapeType="1"/>
            <a:endCxn id="355" idx="0"/>
          </p:cNvCxnSpPr>
          <p:nvPr/>
        </p:nvCxnSpPr>
        <p:spPr bwMode="auto">
          <a:xfrm flipH="1">
            <a:off x="3851054" y="1709003"/>
            <a:ext cx="33337" cy="1952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graphicFrame>
        <p:nvGraphicFramePr>
          <p:cNvPr id="369" name="Group 1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6998185"/>
              </p:ext>
            </p:extLst>
          </p:nvPr>
        </p:nvGraphicFramePr>
        <p:xfrm>
          <a:off x="144240" y="110390"/>
          <a:ext cx="9132019" cy="1463040"/>
        </p:xfrm>
        <a:graphic>
          <a:graphicData uri="http://schemas.openxmlformats.org/drawingml/2006/table">
            <a:tbl>
              <a:tblPr/>
              <a:tblGrid>
                <a:gridCol w="1398598"/>
                <a:gridCol w="1625739"/>
                <a:gridCol w="1512168"/>
                <a:gridCol w="1584176"/>
                <a:gridCol w="1584176"/>
                <a:gridCol w="1427162"/>
              </a:tblGrid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Test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T2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T1+T3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T1+T2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score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2601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900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2600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alt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88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ergebnis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30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15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370" name="Group 1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7954182"/>
              </p:ext>
            </p:extLst>
          </p:nvPr>
        </p:nvGraphicFramePr>
        <p:xfrm>
          <a:off x="144241" y="4926865"/>
          <a:ext cx="9073008" cy="365760"/>
        </p:xfrm>
        <a:graphic>
          <a:graphicData uri="http://schemas.openxmlformats.org/drawingml/2006/table">
            <a:tbl>
              <a:tblPr/>
              <a:tblGrid>
                <a:gridCol w="1295400"/>
                <a:gridCol w="1656928"/>
                <a:gridCol w="1512168"/>
                <a:gridCol w="1631504"/>
                <a:gridCol w="1680864"/>
                <a:gridCol w="1296144"/>
              </a:tblGrid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C1</a:t>
                      </a:r>
                      <a:endParaRPr kumimoji="0" lang="de-DE" sz="24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4/7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 3/7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4/7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6/7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7/7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71" name="Oval 17"/>
          <p:cNvSpPr>
            <a:spLocks noChangeAspect="1" noChangeArrowheads="1"/>
          </p:cNvSpPr>
          <p:nvPr/>
        </p:nvSpPr>
        <p:spPr bwMode="auto">
          <a:xfrm>
            <a:off x="6820843" y="1905033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01</a:t>
            </a:r>
          </a:p>
        </p:txBody>
      </p:sp>
      <p:sp>
        <p:nvSpPr>
          <p:cNvPr id="372" name="Oval 18"/>
          <p:cNvSpPr>
            <a:spLocks noChangeAspect="1" noChangeArrowheads="1"/>
          </p:cNvSpPr>
          <p:nvPr/>
        </p:nvSpPr>
        <p:spPr bwMode="auto">
          <a:xfrm>
            <a:off x="6277918" y="25844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373" name="Oval 19"/>
          <p:cNvSpPr>
            <a:spLocks noChangeAspect="1" noChangeArrowheads="1"/>
          </p:cNvSpPr>
          <p:nvPr/>
        </p:nvSpPr>
        <p:spPr bwMode="auto">
          <a:xfrm>
            <a:off x="7365356" y="25844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sp>
        <p:nvSpPr>
          <p:cNvPr id="374" name="Oval 20"/>
          <p:cNvSpPr>
            <a:spLocks noChangeAspect="1" noChangeArrowheads="1"/>
          </p:cNvSpPr>
          <p:nvPr/>
        </p:nvSpPr>
        <p:spPr bwMode="auto">
          <a:xfrm>
            <a:off x="6820843" y="3263933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375" name="Oval 21"/>
          <p:cNvSpPr>
            <a:spLocks noChangeAspect="1" noChangeArrowheads="1"/>
          </p:cNvSpPr>
          <p:nvPr/>
        </p:nvSpPr>
        <p:spPr bwMode="auto">
          <a:xfrm>
            <a:off x="6277918" y="39433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sp>
        <p:nvSpPr>
          <p:cNvPr id="376" name="Oval 22"/>
          <p:cNvSpPr>
            <a:spLocks noChangeAspect="1" noChangeArrowheads="1"/>
          </p:cNvSpPr>
          <p:nvPr/>
        </p:nvSpPr>
        <p:spPr bwMode="auto">
          <a:xfrm>
            <a:off x="6820843" y="4486308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cxnSp>
        <p:nvCxnSpPr>
          <p:cNvPr id="377" name="AutoShape 23"/>
          <p:cNvCxnSpPr>
            <a:cxnSpLocks noChangeAspect="1" noChangeShapeType="1"/>
            <a:stCxn id="371" idx="3"/>
            <a:endCxn id="372" idx="0"/>
          </p:cNvCxnSpPr>
          <p:nvPr/>
        </p:nvCxnSpPr>
        <p:spPr bwMode="auto">
          <a:xfrm flipH="1">
            <a:off x="6447781" y="22050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78" name="AutoShape 24"/>
          <p:cNvCxnSpPr>
            <a:cxnSpLocks noChangeAspect="1" noChangeShapeType="1"/>
            <a:stCxn id="371" idx="5"/>
            <a:endCxn id="373" idx="0"/>
          </p:cNvCxnSpPr>
          <p:nvPr/>
        </p:nvCxnSpPr>
        <p:spPr bwMode="auto">
          <a:xfrm>
            <a:off x="7112943" y="22050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79" name="AutoShape 25"/>
          <p:cNvCxnSpPr>
            <a:cxnSpLocks noChangeAspect="1" noChangeShapeType="1"/>
            <a:stCxn id="372" idx="4"/>
            <a:endCxn id="374" idx="1"/>
          </p:cNvCxnSpPr>
          <p:nvPr/>
        </p:nvCxnSpPr>
        <p:spPr bwMode="auto">
          <a:xfrm>
            <a:off x="6447781" y="2933733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80" name="AutoShape 26"/>
          <p:cNvCxnSpPr>
            <a:cxnSpLocks noChangeAspect="1" noChangeShapeType="1"/>
            <a:stCxn id="374" idx="3"/>
            <a:endCxn id="375" idx="0"/>
          </p:cNvCxnSpPr>
          <p:nvPr/>
        </p:nvCxnSpPr>
        <p:spPr bwMode="auto">
          <a:xfrm flipH="1">
            <a:off x="6447781" y="35639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81" name="AutoShape 27"/>
          <p:cNvCxnSpPr>
            <a:cxnSpLocks noChangeAspect="1" noChangeShapeType="1"/>
            <a:stCxn id="373" idx="4"/>
            <a:endCxn id="374" idx="7"/>
          </p:cNvCxnSpPr>
          <p:nvPr/>
        </p:nvCxnSpPr>
        <p:spPr bwMode="auto">
          <a:xfrm flipH="1">
            <a:off x="7112943" y="2933733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82" name="AutoShape 28"/>
          <p:cNvCxnSpPr>
            <a:cxnSpLocks noChangeAspect="1" noChangeShapeType="1"/>
            <a:stCxn id="375" idx="4"/>
            <a:endCxn id="376" idx="1"/>
          </p:cNvCxnSpPr>
          <p:nvPr/>
        </p:nvCxnSpPr>
        <p:spPr bwMode="auto">
          <a:xfrm>
            <a:off x="6447781" y="4292633"/>
            <a:ext cx="422275" cy="233363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83" name="AutoShape 30"/>
          <p:cNvCxnSpPr>
            <a:cxnSpLocks noChangeAspect="1" noChangeShapeType="1"/>
            <a:endCxn id="371" idx="0"/>
          </p:cNvCxnSpPr>
          <p:nvPr/>
        </p:nvCxnSpPr>
        <p:spPr bwMode="auto">
          <a:xfrm flipH="1">
            <a:off x="6992293" y="1700246"/>
            <a:ext cx="33338" cy="1952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84" name="Oval 17"/>
          <p:cNvSpPr>
            <a:spLocks noChangeAspect="1" noChangeArrowheads="1"/>
          </p:cNvSpPr>
          <p:nvPr/>
        </p:nvSpPr>
        <p:spPr bwMode="auto">
          <a:xfrm>
            <a:off x="8392022" y="1905033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01</a:t>
            </a:r>
          </a:p>
        </p:txBody>
      </p:sp>
      <p:sp>
        <p:nvSpPr>
          <p:cNvPr id="385" name="Oval 18"/>
          <p:cNvSpPr>
            <a:spLocks noChangeAspect="1" noChangeArrowheads="1"/>
          </p:cNvSpPr>
          <p:nvPr/>
        </p:nvSpPr>
        <p:spPr bwMode="auto">
          <a:xfrm>
            <a:off x="7849097" y="25844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386" name="Oval 19"/>
          <p:cNvSpPr>
            <a:spLocks noChangeAspect="1" noChangeArrowheads="1"/>
          </p:cNvSpPr>
          <p:nvPr/>
        </p:nvSpPr>
        <p:spPr bwMode="auto">
          <a:xfrm>
            <a:off x="8936535" y="25844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sp>
        <p:nvSpPr>
          <p:cNvPr id="387" name="Oval 20"/>
          <p:cNvSpPr>
            <a:spLocks noChangeAspect="1" noChangeArrowheads="1"/>
          </p:cNvSpPr>
          <p:nvPr/>
        </p:nvSpPr>
        <p:spPr bwMode="auto">
          <a:xfrm>
            <a:off x="8392022" y="3263933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388" name="Oval 21"/>
          <p:cNvSpPr>
            <a:spLocks noChangeAspect="1" noChangeArrowheads="1"/>
          </p:cNvSpPr>
          <p:nvPr/>
        </p:nvSpPr>
        <p:spPr bwMode="auto">
          <a:xfrm>
            <a:off x="7849097" y="3943383"/>
            <a:ext cx="339725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sp>
        <p:nvSpPr>
          <p:cNvPr id="389" name="Oval 22"/>
          <p:cNvSpPr>
            <a:spLocks noChangeAspect="1" noChangeArrowheads="1"/>
          </p:cNvSpPr>
          <p:nvPr/>
        </p:nvSpPr>
        <p:spPr bwMode="auto">
          <a:xfrm>
            <a:off x="8392022" y="4486308"/>
            <a:ext cx="341313" cy="339725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cxnSp>
        <p:nvCxnSpPr>
          <p:cNvPr id="390" name="AutoShape 23"/>
          <p:cNvCxnSpPr>
            <a:cxnSpLocks noChangeAspect="1" noChangeShapeType="1"/>
            <a:stCxn id="384" idx="3"/>
            <a:endCxn id="385" idx="0"/>
          </p:cNvCxnSpPr>
          <p:nvPr/>
        </p:nvCxnSpPr>
        <p:spPr bwMode="auto">
          <a:xfrm flipH="1">
            <a:off x="8018960" y="22050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1" name="AutoShape 24"/>
          <p:cNvCxnSpPr>
            <a:cxnSpLocks noChangeAspect="1" noChangeShapeType="1"/>
            <a:stCxn id="384" idx="5"/>
            <a:endCxn id="386" idx="0"/>
          </p:cNvCxnSpPr>
          <p:nvPr/>
        </p:nvCxnSpPr>
        <p:spPr bwMode="auto">
          <a:xfrm>
            <a:off x="8684122" y="22050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2" name="AutoShape 25"/>
          <p:cNvCxnSpPr>
            <a:cxnSpLocks noChangeAspect="1" noChangeShapeType="1"/>
            <a:stCxn id="385" idx="4"/>
            <a:endCxn id="387" idx="1"/>
          </p:cNvCxnSpPr>
          <p:nvPr/>
        </p:nvCxnSpPr>
        <p:spPr bwMode="auto">
          <a:xfrm>
            <a:off x="8018960" y="2933733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3" name="AutoShape 26"/>
          <p:cNvCxnSpPr>
            <a:cxnSpLocks noChangeAspect="1" noChangeShapeType="1"/>
            <a:stCxn id="387" idx="3"/>
            <a:endCxn id="388" idx="0"/>
          </p:cNvCxnSpPr>
          <p:nvPr/>
        </p:nvCxnSpPr>
        <p:spPr bwMode="auto">
          <a:xfrm flipH="1">
            <a:off x="8018960" y="3563971"/>
            <a:ext cx="422275" cy="369887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4" name="AutoShape 27"/>
          <p:cNvCxnSpPr>
            <a:cxnSpLocks noChangeAspect="1" noChangeShapeType="1"/>
            <a:stCxn id="386" idx="4"/>
            <a:endCxn id="387" idx="7"/>
          </p:cNvCxnSpPr>
          <p:nvPr/>
        </p:nvCxnSpPr>
        <p:spPr bwMode="auto">
          <a:xfrm flipH="1">
            <a:off x="8684122" y="2933733"/>
            <a:ext cx="422275" cy="369888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5" name="AutoShape 28"/>
          <p:cNvCxnSpPr>
            <a:cxnSpLocks noChangeAspect="1" noChangeShapeType="1"/>
            <a:stCxn id="388" idx="4"/>
            <a:endCxn id="389" idx="1"/>
          </p:cNvCxnSpPr>
          <p:nvPr/>
        </p:nvCxnSpPr>
        <p:spPr bwMode="auto">
          <a:xfrm>
            <a:off x="8018960" y="4292633"/>
            <a:ext cx="422275" cy="233363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6" name="AutoShape 29"/>
          <p:cNvCxnSpPr>
            <a:cxnSpLocks noChangeAspect="1" noChangeShapeType="1"/>
            <a:stCxn id="387" idx="4"/>
            <a:endCxn id="389" idx="0"/>
          </p:cNvCxnSpPr>
          <p:nvPr/>
        </p:nvCxnSpPr>
        <p:spPr bwMode="auto">
          <a:xfrm>
            <a:off x="8563472" y="3613183"/>
            <a:ext cx="0" cy="863600"/>
          </a:xfrm>
          <a:prstGeom prst="straightConnector1">
            <a:avLst/>
          </a:prstGeom>
          <a:noFill/>
          <a:ln w="5080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7" name="AutoShape 30"/>
          <p:cNvCxnSpPr>
            <a:cxnSpLocks noChangeAspect="1" noChangeShapeType="1"/>
            <a:endCxn id="384" idx="0"/>
          </p:cNvCxnSpPr>
          <p:nvPr/>
        </p:nvCxnSpPr>
        <p:spPr bwMode="auto">
          <a:xfrm flipH="1">
            <a:off x="8563472" y="1700246"/>
            <a:ext cx="33338" cy="1952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8" name="AutoShape 43"/>
          <p:cNvCxnSpPr>
            <a:cxnSpLocks noChangeAspect="1" noChangeShapeType="1"/>
            <a:stCxn id="374" idx="4"/>
            <a:endCxn id="376" idx="0"/>
          </p:cNvCxnSpPr>
          <p:nvPr/>
        </p:nvCxnSpPr>
        <p:spPr bwMode="auto">
          <a:xfrm>
            <a:off x="6991500" y="3603658"/>
            <a:ext cx="0" cy="8826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33470680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55</Words>
  <Application>Microsoft Office PowerPoint</Application>
  <PresentationFormat>Benutzerdefiniert</PresentationFormat>
  <Paragraphs>54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11</cp:revision>
  <dcterms:created xsi:type="dcterms:W3CDTF">2012-06-16T10:51:25Z</dcterms:created>
  <dcterms:modified xsi:type="dcterms:W3CDTF">2012-06-16T12:30:12Z</dcterms:modified>
</cp:coreProperties>
</file>

<file path=docProps/thumbnail.jpeg>
</file>