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512425" cy="5329238"/>
  <p:notesSz cx="6858000" cy="9144000"/>
  <p:defaultTextStyle>
    <a:defPPr>
      <a:defRPr lang="de-DE"/>
    </a:defPPr>
    <a:lvl1pPr marL="0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9712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99425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49137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98849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48561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98274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47986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97698" algn="l" defTabSz="6994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80" y="-102"/>
      </p:cViewPr>
      <p:guideLst>
        <p:guide orient="horz" pos="1679"/>
        <p:guide pos="33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8432" y="1655518"/>
            <a:ext cx="8935562" cy="11423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76864" y="3019902"/>
            <a:ext cx="7358698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9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9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9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988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48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98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4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97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05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74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621508" y="213418"/>
            <a:ext cx="2365295" cy="454712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25622" y="213418"/>
            <a:ext cx="6920680" cy="454712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21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8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0409" y="3424529"/>
            <a:ext cx="8935562" cy="1058446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0409" y="2258759"/>
            <a:ext cx="8935562" cy="116577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97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994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491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988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485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9827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4798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976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343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5622" y="1243490"/>
            <a:ext cx="4642988" cy="351705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43816" y="1243490"/>
            <a:ext cx="4642988" cy="351705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66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5622" y="1192911"/>
            <a:ext cx="4644813" cy="49714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9712" indent="0">
              <a:buNone/>
              <a:defRPr sz="1500" b="1"/>
            </a:lvl2pPr>
            <a:lvl3pPr marL="699425" indent="0">
              <a:buNone/>
              <a:defRPr sz="1400" b="1"/>
            </a:lvl3pPr>
            <a:lvl4pPr marL="1049137" indent="0">
              <a:buNone/>
              <a:defRPr sz="1200" b="1"/>
            </a:lvl4pPr>
            <a:lvl5pPr marL="1398849" indent="0">
              <a:buNone/>
              <a:defRPr sz="1200" b="1"/>
            </a:lvl5pPr>
            <a:lvl6pPr marL="1748561" indent="0">
              <a:buNone/>
              <a:defRPr sz="1200" b="1"/>
            </a:lvl6pPr>
            <a:lvl7pPr marL="2098274" indent="0">
              <a:buNone/>
              <a:defRPr sz="1200" b="1"/>
            </a:lvl7pPr>
            <a:lvl8pPr marL="2447986" indent="0">
              <a:buNone/>
              <a:defRPr sz="1200" b="1"/>
            </a:lvl8pPr>
            <a:lvl9pPr marL="2797698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5622" y="1690059"/>
            <a:ext cx="4644813" cy="307048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340168" y="1192911"/>
            <a:ext cx="4646638" cy="49714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9712" indent="0">
              <a:buNone/>
              <a:defRPr sz="1500" b="1"/>
            </a:lvl2pPr>
            <a:lvl3pPr marL="699425" indent="0">
              <a:buNone/>
              <a:defRPr sz="1400" b="1"/>
            </a:lvl3pPr>
            <a:lvl4pPr marL="1049137" indent="0">
              <a:buNone/>
              <a:defRPr sz="1200" b="1"/>
            </a:lvl4pPr>
            <a:lvl5pPr marL="1398849" indent="0">
              <a:buNone/>
              <a:defRPr sz="1200" b="1"/>
            </a:lvl5pPr>
            <a:lvl6pPr marL="1748561" indent="0">
              <a:buNone/>
              <a:defRPr sz="1200" b="1"/>
            </a:lvl6pPr>
            <a:lvl7pPr marL="2098274" indent="0">
              <a:buNone/>
              <a:defRPr sz="1200" b="1"/>
            </a:lvl7pPr>
            <a:lvl8pPr marL="2447986" indent="0">
              <a:buNone/>
              <a:defRPr sz="1200" b="1"/>
            </a:lvl8pPr>
            <a:lvl9pPr marL="2797698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340168" y="1690059"/>
            <a:ext cx="4646638" cy="307048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065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92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532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622" y="212183"/>
            <a:ext cx="3458515" cy="90301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10066" y="212184"/>
            <a:ext cx="5876738" cy="454835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25622" y="1115194"/>
            <a:ext cx="3458515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49712" indent="0">
              <a:buNone/>
              <a:defRPr sz="900"/>
            </a:lvl2pPr>
            <a:lvl3pPr marL="699425" indent="0">
              <a:buNone/>
              <a:defRPr sz="800"/>
            </a:lvl3pPr>
            <a:lvl4pPr marL="1049137" indent="0">
              <a:buNone/>
              <a:defRPr sz="700"/>
            </a:lvl4pPr>
            <a:lvl5pPr marL="1398849" indent="0">
              <a:buNone/>
              <a:defRPr sz="700"/>
            </a:lvl5pPr>
            <a:lvl6pPr marL="1748561" indent="0">
              <a:buNone/>
              <a:defRPr sz="700"/>
            </a:lvl6pPr>
            <a:lvl7pPr marL="2098274" indent="0">
              <a:buNone/>
              <a:defRPr sz="700"/>
            </a:lvl7pPr>
            <a:lvl8pPr marL="2447986" indent="0">
              <a:buNone/>
              <a:defRPr sz="700"/>
            </a:lvl8pPr>
            <a:lvl9pPr marL="2797698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5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0509" y="3730466"/>
            <a:ext cx="6307455" cy="44040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060509" y="476178"/>
            <a:ext cx="6307455" cy="3197543"/>
          </a:xfrm>
        </p:spPr>
        <p:txBody>
          <a:bodyPr/>
          <a:lstStyle>
            <a:lvl1pPr marL="0" indent="0">
              <a:buNone/>
              <a:defRPr sz="2400"/>
            </a:lvl1pPr>
            <a:lvl2pPr marL="349712" indent="0">
              <a:buNone/>
              <a:defRPr sz="2100"/>
            </a:lvl2pPr>
            <a:lvl3pPr marL="699425" indent="0">
              <a:buNone/>
              <a:defRPr sz="1800"/>
            </a:lvl3pPr>
            <a:lvl4pPr marL="1049137" indent="0">
              <a:buNone/>
              <a:defRPr sz="1500"/>
            </a:lvl4pPr>
            <a:lvl5pPr marL="1398849" indent="0">
              <a:buNone/>
              <a:defRPr sz="1500"/>
            </a:lvl5pPr>
            <a:lvl6pPr marL="1748561" indent="0">
              <a:buNone/>
              <a:defRPr sz="1500"/>
            </a:lvl6pPr>
            <a:lvl7pPr marL="2098274" indent="0">
              <a:buNone/>
              <a:defRPr sz="1500"/>
            </a:lvl7pPr>
            <a:lvl8pPr marL="2447986" indent="0">
              <a:buNone/>
              <a:defRPr sz="1500"/>
            </a:lvl8pPr>
            <a:lvl9pPr marL="2797698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060509" y="4170870"/>
            <a:ext cx="6307455" cy="625445"/>
          </a:xfrm>
        </p:spPr>
        <p:txBody>
          <a:bodyPr/>
          <a:lstStyle>
            <a:lvl1pPr marL="0" indent="0">
              <a:buNone/>
              <a:defRPr sz="1100"/>
            </a:lvl1pPr>
            <a:lvl2pPr marL="349712" indent="0">
              <a:buNone/>
              <a:defRPr sz="900"/>
            </a:lvl2pPr>
            <a:lvl3pPr marL="699425" indent="0">
              <a:buNone/>
              <a:defRPr sz="800"/>
            </a:lvl3pPr>
            <a:lvl4pPr marL="1049137" indent="0">
              <a:buNone/>
              <a:defRPr sz="700"/>
            </a:lvl4pPr>
            <a:lvl5pPr marL="1398849" indent="0">
              <a:buNone/>
              <a:defRPr sz="700"/>
            </a:lvl5pPr>
            <a:lvl6pPr marL="1748561" indent="0">
              <a:buNone/>
              <a:defRPr sz="700"/>
            </a:lvl6pPr>
            <a:lvl7pPr marL="2098274" indent="0">
              <a:buNone/>
              <a:defRPr sz="700"/>
            </a:lvl7pPr>
            <a:lvl8pPr marL="2447986" indent="0">
              <a:buNone/>
              <a:defRPr sz="700"/>
            </a:lvl8pPr>
            <a:lvl9pPr marL="2797698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89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5622" y="213417"/>
            <a:ext cx="9461183" cy="888206"/>
          </a:xfrm>
          <a:prstGeom prst="rect">
            <a:avLst/>
          </a:prstGeom>
        </p:spPr>
        <p:txBody>
          <a:bodyPr vert="horz" lIns="69942" tIns="34971" rIns="69942" bIns="34971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5622" y="1243490"/>
            <a:ext cx="9461183" cy="3517051"/>
          </a:xfrm>
          <a:prstGeom prst="rect">
            <a:avLst/>
          </a:prstGeom>
        </p:spPr>
        <p:txBody>
          <a:bodyPr vert="horz" lIns="69942" tIns="34971" rIns="69942" bIns="34971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25622" y="4939415"/>
            <a:ext cx="2452899" cy="283733"/>
          </a:xfrm>
          <a:prstGeom prst="rect">
            <a:avLst/>
          </a:prstGeom>
        </p:spPr>
        <p:txBody>
          <a:bodyPr vert="horz" lIns="69942" tIns="34971" rIns="69942" bIns="3497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A11E-67A9-4C97-8D35-7CB07D3791BC}" type="datetimeFigureOut">
              <a:rPr lang="de-DE" smtClean="0"/>
              <a:t>26.03.2011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591746" y="4939415"/>
            <a:ext cx="3328934" cy="283733"/>
          </a:xfrm>
          <a:prstGeom prst="rect">
            <a:avLst/>
          </a:prstGeom>
        </p:spPr>
        <p:txBody>
          <a:bodyPr vert="horz" lIns="69942" tIns="34971" rIns="69942" bIns="34971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33904" y="4939415"/>
            <a:ext cx="2452899" cy="283733"/>
          </a:xfrm>
          <a:prstGeom prst="rect">
            <a:avLst/>
          </a:prstGeom>
        </p:spPr>
        <p:txBody>
          <a:bodyPr vert="horz" lIns="69942" tIns="34971" rIns="69942" bIns="3497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CA43F-5BD8-4F6D-82A6-A3E5464600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0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9942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2284" indent="-262284" algn="l" defTabSz="6994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68282" indent="-218570" algn="l" defTabSz="69942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74281" indent="-174856" algn="l" defTabSz="69942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23993" indent="-174856" algn="l" defTabSz="699425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73705" indent="-174856" algn="l" defTabSz="699425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23418" indent="-174856" algn="l" defTabSz="69942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73130" indent="-174856" algn="l" defTabSz="69942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2842" indent="-174856" algn="l" defTabSz="69942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2554" indent="-174856" algn="l" defTabSz="699425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712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9425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9137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8849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8561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8274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986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7698" algn="l" defTabSz="69942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hteck 57"/>
          <p:cNvSpPr/>
          <p:nvPr/>
        </p:nvSpPr>
        <p:spPr>
          <a:xfrm>
            <a:off x="4440892" y="1008435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 smtClean="0"/>
              <a:t>a1</a:t>
            </a:r>
            <a:endParaRPr lang="de-DE" sz="2000" baseline="-25000" dirty="0"/>
          </a:p>
        </p:txBody>
      </p:sp>
      <p:sp>
        <p:nvSpPr>
          <p:cNvPr id="59" name="Rechteck 58"/>
          <p:cNvSpPr/>
          <p:nvPr/>
        </p:nvSpPr>
        <p:spPr>
          <a:xfrm>
            <a:off x="5449004" y="1008435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 smtClean="0"/>
              <a:t>a2</a:t>
            </a:r>
            <a:endParaRPr lang="de-DE" sz="2000" baseline="-25000" dirty="0"/>
          </a:p>
        </p:txBody>
      </p:sp>
      <p:sp>
        <p:nvSpPr>
          <p:cNvPr id="60" name="Rechteck 59"/>
          <p:cNvSpPr/>
          <p:nvPr/>
        </p:nvSpPr>
        <p:spPr>
          <a:xfrm>
            <a:off x="7465162" y="1008435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tp</a:t>
            </a:r>
            <a:r>
              <a:rPr lang="de-DE" sz="2000" baseline="-25000" dirty="0" err="1" smtClean="0"/>
              <a:t>an</a:t>
            </a:r>
            <a:endParaRPr lang="de-DE" sz="2000" baseline="-25000" dirty="0"/>
          </a:p>
        </p:txBody>
      </p:sp>
      <p:sp>
        <p:nvSpPr>
          <p:cNvPr id="61" name="Rechteck 60"/>
          <p:cNvSpPr/>
          <p:nvPr/>
        </p:nvSpPr>
        <p:spPr>
          <a:xfrm>
            <a:off x="6457050" y="1008435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…</a:t>
            </a:r>
            <a:endParaRPr lang="de-DE" sz="2000" baseline="-25000" dirty="0"/>
          </a:p>
        </p:txBody>
      </p:sp>
      <p:sp>
        <p:nvSpPr>
          <p:cNvPr id="62" name="Rechteck 61"/>
          <p:cNvSpPr/>
          <p:nvPr/>
        </p:nvSpPr>
        <p:spPr>
          <a:xfrm>
            <a:off x="4440892" y="194453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/>
              <a:t>b</a:t>
            </a:r>
            <a:r>
              <a:rPr lang="de-DE" sz="2000" baseline="-25000" dirty="0" smtClean="0"/>
              <a:t>1</a:t>
            </a:r>
            <a:endParaRPr lang="de-DE" sz="2000" baseline="-25000" dirty="0"/>
          </a:p>
        </p:txBody>
      </p:sp>
      <p:sp>
        <p:nvSpPr>
          <p:cNvPr id="63" name="Rechteck 62"/>
          <p:cNvSpPr/>
          <p:nvPr/>
        </p:nvSpPr>
        <p:spPr>
          <a:xfrm>
            <a:off x="5449004" y="194453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/>
              <a:t>b</a:t>
            </a:r>
            <a:r>
              <a:rPr lang="de-DE" sz="2000" baseline="-25000" dirty="0" smtClean="0"/>
              <a:t>2</a:t>
            </a:r>
            <a:endParaRPr lang="de-DE" sz="2000" baseline="-25000" dirty="0"/>
          </a:p>
        </p:txBody>
      </p:sp>
      <p:sp>
        <p:nvSpPr>
          <p:cNvPr id="64" name="Rechteck 63"/>
          <p:cNvSpPr/>
          <p:nvPr/>
        </p:nvSpPr>
        <p:spPr>
          <a:xfrm>
            <a:off x="7465162" y="194453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tp</a:t>
            </a:r>
            <a:r>
              <a:rPr lang="de-DE" sz="2000" baseline="-25000" dirty="0" err="1"/>
              <a:t>b</a:t>
            </a:r>
            <a:r>
              <a:rPr lang="de-DE" sz="2000" baseline="-25000" dirty="0" err="1" smtClean="0"/>
              <a:t>n</a:t>
            </a:r>
            <a:endParaRPr lang="de-DE" sz="2000" baseline="-25000" dirty="0"/>
          </a:p>
        </p:txBody>
      </p:sp>
      <p:sp>
        <p:nvSpPr>
          <p:cNvPr id="65" name="Rechteck 64"/>
          <p:cNvSpPr/>
          <p:nvPr/>
        </p:nvSpPr>
        <p:spPr>
          <a:xfrm>
            <a:off x="6457050" y="194453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…</a:t>
            </a:r>
            <a:endParaRPr lang="de-DE" sz="2000" baseline="-25000" dirty="0"/>
          </a:p>
        </p:txBody>
      </p:sp>
      <p:sp>
        <p:nvSpPr>
          <p:cNvPr id="66" name="Rechteck 65"/>
          <p:cNvSpPr/>
          <p:nvPr/>
        </p:nvSpPr>
        <p:spPr>
          <a:xfrm>
            <a:off x="4440892" y="338469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 smtClean="0"/>
              <a:t>k1</a:t>
            </a:r>
            <a:endParaRPr lang="de-DE" sz="2000" baseline="-25000" dirty="0"/>
          </a:p>
        </p:txBody>
      </p:sp>
      <p:sp>
        <p:nvSpPr>
          <p:cNvPr id="67" name="Rechteck 66"/>
          <p:cNvSpPr/>
          <p:nvPr/>
        </p:nvSpPr>
        <p:spPr>
          <a:xfrm>
            <a:off x="5449004" y="338469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tp</a:t>
            </a:r>
            <a:r>
              <a:rPr lang="de-DE" sz="2000" baseline="-25000" dirty="0" smtClean="0"/>
              <a:t>k2</a:t>
            </a:r>
            <a:endParaRPr lang="de-DE" sz="2000" baseline="-25000" dirty="0"/>
          </a:p>
        </p:txBody>
      </p:sp>
      <p:sp>
        <p:nvSpPr>
          <p:cNvPr id="68" name="Rechteck 67"/>
          <p:cNvSpPr/>
          <p:nvPr/>
        </p:nvSpPr>
        <p:spPr>
          <a:xfrm>
            <a:off x="7465162" y="338469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tp</a:t>
            </a:r>
            <a:r>
              <a:rPr lang="de-DE" sz="2000" baseline="-25000" dirty="0" err="1" smtClean="0"/>
              <a:t>kn</a:t>
            </a:r>
            <a:endParaRPr lang="de-DE" sz="2000" baseline="-25000" dirty="0"/>
          </a:p>
        </p:txBody>
      </p:sp>
      <p:sp>
        <p:nvSpPr>
          <p:cNvPr id="69" name="Rechteck 68"/>
          <p:cNvSpPr/>
          <p:nvPr/>
        </p:nvSpPr>
        <p:spPr>
          <a:xfrm>
            <a:off x="6457050" y="3384699"/>
            <a:ext cx="1008112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…</a:t>
            </a:r>
            <a:endParaRPr lang="de-DE" sz="2000" baseline="-25000" dirty="0"/>
          </a:p>
        </p:txBody>
      </p:sp>
      <p:sp>
        <p:nvSpPr>
          <p:cNvPr id="70" name="Geschweifte Klammer links 69"/>
          <p:cNvSpPr/>
          <p:nvPr/>
        </p:nvSpPr>
        <p:spPr>
          <a:xfrm>
            <a:off x="3648804" y="864419"/>
            <a:ext cx="648072" cy="352839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Geschweifte Klammer links 70"/>
          <p:cNvSpPr/>
          <p:nvPr/>
        </p:nvSpPr>
        <p:spPr>
          <a:xfrm rot="10800000">
            <a:off x="8592968" y="936427"/>
            <a:ext cx="456436" cy="792088"/>
          </a:xfrm>
          <a:prstGeom prst="leftBrace">
            <a:avLst>
              <a:gd name="adj1" fmla="val 8333"/>
              <a:gd name="adj2" fmla="val 4865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9097024" y="112283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latin typeface="Letter Gothic" pitchFamily="49" charset="0"/>
              </a:rPr>
              <a:t>Object</a:t>
            </a:r>
            <a:r>
              <a:rPr lang="de-DE" sz="2400" b="1" dirty="0" smtClean="0">
                <a:latin typeface="Letter Gothic" pitchFamily="49" charset="0"/>
              </a:rPr>
              <a:t>[]</a:t>
            </a:r>
            <a:endParaRPr lang="de-DE" sz="2400" b="1" dirty="0">
              <a:latin typeface="Letter Gothic" pitchFamily="49" charset="0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8736984" y="1658248"/>
            <a:ext cx="1674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e</a:t>
            </a:r>
            <a:r>
              <a:rPr lang="de-DE" sz="1800" dirty="0" smtClean="0"/>
              <a:t>ntspricht einer</a:t>
            </a:r>
          </a:p>
          <a:p>
            <a:r>
              <a:rPr lang="de-DE" sz="1800" dirty="0" smtClean="0"/>
              <a:t>Parameterliste</a:t>
            </a:r>
            <a:endParaRPr lang="de-DE" sz="1800" dirty="0"/>
          </a:p>
        </p:txBody>
      </p:sp>
      <p:sp>
        <p:nvSpPr>
          <p:cNvPr id="74" name="Textfeld 73"/>
          <p:cNvSpPr txBox="1"/>
          <p:nvPr/>
        </p:nvSpPr>
        <p:spPr>
          <a:xfrm>
            <a:off x="386372" y="239778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latin typeface="Letter Gothic" pitchFamily="49" charset="0"/>
              </a:rPr>
              <a:t>Collection</a:t>
            </a:r>
            <a:r>
              <a:rPr lang="de-DE" sz="2400" b="1" dirty="0" smtClean="0">
                <a:latin typeface="Letter Gothic" pitchFamily="49" charset="0"/>
              </a:rPr>
              <a:t>&lt;</a:t>
            </a:r>
            <a:r>
              <a:rPr lang="de-DE" sz="2400" b="1" dirty="0" err="1" smtClean="0">
                <a:latin typeface="Letter Gothic" pitchFamily="49" charset="0"/>
              </a:rPr>
              <a:t>Object</a:t>
            </a:r>
            <a:r>
              <a:rPr lang="de-DE" sz="2400" b="1" dirty="0" smtClean="0">
                <a:latin typeface="Letter Gothic" pitchFamily="49" charset="0"/>
              </a:rPr>
              <a:t>[]&gt;</a:t>
            </a:r>
            <a:endParaRPr lang="de-DE" sz="2400" b="1" dirty="0">
              <a:latin typeface="Letter Gothic" pitchFamily="49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73952" y="72331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latin typeface="Letter Gothic" pitchFamily="49" charset="0"/>
              </a:rPr>
              <a:t>public</a:t>
            </a:r>
            <a:r>
              <a:rPr lang="de-DE" sz="2400" b="1" dirty="0" smtClean="0">
                <a:latin typeface="Letter Gothic" pitchFamily="49" charset="0"/>
              </a:rPr>
              <a:t> </a:t>
            </a:r>
            <a:r>
              <a:rPr lang="de-DE" sz="2400" b="1" dirty="0" err="1" smtClean="0">
                <a:latin typeface="Letter Gothic" pitchFamily="49" charset="0"/>
              </a:rPr>
              <a:t>class</a:t>
            </a:r>
            <a:r>
              <a:rPr lang="de-DE" sz="2400" b="1" dirty="0" smtClean="0">
                <a:latin typeface="Letter Gothic" pitchFamily="49" charset="0"/>
              </a:rPr>
              <a:t> </a:t>
            </a:r>
            <a:r>
              <a:rPr lang="de-DE" sz="2400" b="1" dirty="0" err="1" smtClean="0">
                <a:latin typeface="Letter Gothic" pitchFamily="49" charset="0"/>
              </a:rPr>
              <a:t>ParametrisierterTest</a:t>
            </a:r>
            <a:r>
              <a:rPr lang="de-DE" sz="2400" b="1" dirty="0">
                <a:latin typeface="Letter Gothic" pitchFamily="49" charset="0"/>
              </a:rPr>
              <a:t>{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392176" y="4867250"/>
            <a:ext cx="926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 smtClean="0">
                <a:latin typeface="Letter Gothic" pitchFamily="49" charset="0"/>
              </a:rPr>
              <a:t>public</a:t>
            </a:r>
            <a:r>
              <a:rPr lang="de-DE" sz="2400" b="1" dirty="0" smtClean="0">
                <a:latin typeface="Letter Gothic" pitchFamily="49" charset="0"/>
              </a:rPr>
              <a:t> </a:t>
            </a:r>
            <a:r>
              <a:rPr lang="de-DE" sz="2400" b="1" dirty="0" err="1" smtClean="0">
                <a:latin typeface="Letter Gothic" pitchFamily="49" charset="0"/>
              </a:rPr>
              <a:t>class</a:t>
            </a:r>
            <a:r>
              <a:rPr lang="de-DE" sz="2400" b="1" dirty="0" smtClean="0">
                <a:latin typeface="Letter Gothic" pitchFamily="49" charset="0"/>
              </a:rPr>
              <a:t> </a:t>
            </a:r>
            <a:r>
              <a:rPr lang="de-DE" sz="2400" b="1" dirty="0" err="1" smtClean="0">
                <a:latin typeface="Letter Gothic" pitchFamily="49" charset="0"/>
              </a:rPr>
              <a:t>ParametrisierterTest</a:t>
            </a:r>
            <a:r>
              <a:rPr lang="de-DE" sz="2400" b="1" dirty="0" smtClean="0">
                <a:latin typeface="Letter Gothic" pitchFamily="49" charset="0"/>
              </a:rPr>
              <a:t>(par1, par2, ...,</a:t>
            </a:r>
            <a:r>
              <a:rPr lang="de-DE" sz="2400" b="1" dirty="0" err="1" smtClean="0">
                <a:latin typeface="Letter Gothic" pitchFamily="49" charset="0"/>
              </a:rPr>
              <a:t>parn</a:t>
            </a:r>
            <a:r>
              <a:rPr lang="de-DE" sz="2400" b="1" dirty="0" smtClean="0">
                <a:latin typeface="Letter Gothic" pitchFamily="49" charset="0"/>
              </a:rPr>
              <a:t>){...</a:t>
            </a:r>
            <a:endParaRPr lang="de-DE" sz="2400" b="1" dirty="0">
              <a:latin typeface="Letter Gothic" pitchFamily="49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5018697" y="273662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latin typeface="Letter Gothic" pitchFamily="49" charset="0"/>
              </a:rPr>
              <a:t>...</a:t>
            </a:r>
            <a:endParaRPr lang="de-DE" sz="2400" b="1" dirty="0">
              <a:latin typeface="Letter Gothic" pitchFamily="49" charset="0"/>
            </a:endParaRPr>
          </a:p>
        </p:txBody>
      </p:sp>
      <p:cxnSp>
        <p:nvCxnSpPr>
          <p:cNvPr id="78" name="Gerade Verbindung mit Pfeil 77"/>
          <p:cNvCxnSpPr>
            <a:stCxn id="66" idx="2"/>
          </p:cNvCxnSpPr>
          <p:nvPr/>
        </p:nvCxnSpPr>
        <p:spPr>
          <a:xfrm>
            <a:off x="4944948" y="4104779"/>
            <a:ext cx="1008112" cy="7624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>
            <a:stCxn id="67" idx="2"/>
          </p:cNvCxnSpPr>
          <p:nvPr/>
        </p:nvCxnSpPr>
        <p:spPr>
          <a:xfrm>
            <a:off x="5953060" y="4104779"/>
            <a:ext cx="864096" cy="7624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>
            <a:stCxn id="68" idx="2"/>
          </p:cNvCxnSpPr>
          <p:nvPr/>
        </p:nvCxnSpPr>
        <p:spPr>
          <a:xfrm>
            <a:off x="7969218" y="4104779"/>
            <a:ext cx="432048" cy="7624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8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3</cp:revision>
  <dcterms:created xsi:type="dcterms:W3CDTF">2011-03-26T17:43:17Z</dcterms:created>
  <dcterms:modified xsi:type="dcterms:W3CDTF">2011-03-26T18:03:56Z</dcterms:modified>
</cp:coreProperties>
</file>