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021513" cy="3203575"/>
  <p:notesSz cx="6858000" cy="9144000"/>
  <p:defaultTextStyle>
    <a:defPPr>
      <a:defRPr lang="de-DE"/>
    </a:defPPr>
    <a:lvl1pPr marL="0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92105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84210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76315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168420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460525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752630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044736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336841" algn="l" defTabSz="58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6" d="100"/>
          <a:sy n="186" d="100"/>
        </p:scale>
        <p:origin x="-54" y="-738"/>
      </p:cViewPr>
      <p:guideLst>
        <p:guide orient="horz" pos="1009"/>
        <p:guide pos="22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6614" y="995185"/>
            <a:ext cx="5968286" cy="68669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53227" y="1815359"/>
            <a:ext cx="4915059" cy="81869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2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76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6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0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5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44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3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77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24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090597" y="128292"/>
            <a:ext cx="1579840" cy="273342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1076" y="128292"/>
            <a:ext cx="4622496" cy="273342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714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08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4651" y="2058594"/>
            <a:ext cx="5968286" cy="636266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4651" y="1357812"/>
            <a:ext cx="5968286" cy="700782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21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842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763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6842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60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526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4473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33684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1076" y="747501"/>
            <a:ext cx="3101168" cy="211421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69269" y="747501"/>
            <a:ext cx="3101168" cy="211421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25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1075" y="717097"/>
            <a:ext cx="3102388" cy="29885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2105" indent="0">
              <a:buNone/>
              <a:defRPr sz="1300" b="1"/>
            </a:lvl2pPr>
            <a:lvl3pPr marL="584210" indent="0">
              <a:buNone/>
              <a:defRPr sz="1200" b="1"/>
            </a:lvl3pPr>
            <a:lvl4pPr marL="876315" indent="0">
              <a:buNone/>
              <a:defRPr sz="1000" b="1"/>
            </a:lvl4pPr>
            <a:lvl5pPr marL="1168420" indent="0">
              <a:buNone/>
              <a:defRPr sz="1000" b="1"/>
            </a:lvl5pPr>
            <a:lvl6pPr marL="1460525" indent="0">
              <a:buNone/>
              <a:defRPr sz="1000" b="1"/>
            </a:lvl6pPr>
            <a:lvl7pPr marL="1752630" indent="0">
              <a:buNone/>
              <a:defRPr sz="1000" b="1"/>
            </a:lvl7pPr>
            <a:lvl8pPr marL="2044736" indent="0">
              <a:buNone/>
              <a:defRPr sz="1000" b="1"/>
            </a:lvl8pPr>
            <a:lvl9pPr marL="2336841" indent="0">
              <a:buNone/>
              <a:defRPr sz="10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1075" y="1015948"/>
            <a:ext cx="3102388" cy="1845764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566832" y="717097"/>
            <a:ext cx="3103606" cy="29885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2105" indent="0">
              <a:buNone/>
              <a:defRPr sz="1300" b="1"/>
            </a:lvl2pPr>
            <a:lvl3pPr marL="584210" indent="0">
              <a:buNone/>
              <a:defRPr sz="1200" b="1"/>
            </a:lvl3pPr>
            <a:lvl4pPr marL="876315" indent="0">
              <a:buNone/>
              <a:defRPr sz="1000" b="1"/>
            </a:lvl4pPr>
            <a:lvl5pPr marL="1168420" indent="0">
              <a:buNone/>
              <a:defRPr sz="1000" b="1"/>
            </a:lvl5pPr>
            <a:lvl6pPr marL="1460525" indent="0">
              <a:buNone/>
              <a:defRPr sz="1000" b="1"/>
            </a:lvl6pPr>
            <a:lvl7pPr marL="1752630" indent="0">
              <a:buNone/>
              <a:defRPr sz="1000" b="1"/>
            </a:lvl7pPr>
            <a:lvl8pPr marL="2044736" indent="0">
              <a:buNone/>
              <a:defRPr sz="1000" b="1"/>
            </a:lvl8pPr>
            <a:lvl9pPr marL="2336841" indent="0">
              <a:buNone/>
              <a:defRPr sz="10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566832" y="1015948"/>
            <a:ext cx="3103606" cy="1845764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24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805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09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1076" y="127550"/>
            <a:ext cx="2310029" cy="542828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45216" y="127550"/>
            <a:ext cx="3925221" cy="2734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1076" y="670378"/>
            <a:ext cx="2310029" cy="2191335"/>
          </a:xfrm>
        </p:spPr>
        <p:txBody>
          <a:bodyPr/>
          <a:lstStyle>
            <a:lvl1pPr marL="0" indent="0">
              <a:buNone/>
              <a:defRPr sz="900"/>
            </a:lvl1pPr>
            <a:lvl2pPr marL="292105" indent="0">
              <a:buNone/>
              <a:defRPr sz="800"/>
            </a:lvl2pPr>
            <a:lvl3pPr marL="584210" indent="0">
              <a:buNone/>
              <a:defRPr sz="600"/>
            </a:lvl3pPr>
            <a:lvl4pPr marL="876315" indent="0">
              <a:buNone/>
              <a:defRPr sz="600"/>
            </a:lvl4pPr>
            <a:lvl5pPr marL="1168420" indent="0">
              <a:buNone/>
              <a:defRPr sz="600"/>
            </a:lvl5pPr>
            <a:lvl6pPr marL="1460525" indent="0">
              <a:buNone/>
              <a:defRPr sz="600"/>
            </a:lvl6pPr>
            <a:lvl7pPr marL="1752630" indent="0">
              <a:buNone/>
              <a:defRPr sz="600"/>
            </a:lvl7pPr>
            <a:lvl8pPr marL="2044736" indent="0">
              <a:buNone/>
              <a:defRPr sz="600"/>
            </a:lvl8pPr>
            <a:lvl9pPr marL="2336841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84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6266" y="2242503"/>
            <a:ext cx="4212908" cy="26474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76266" y="286245"/>
            <a:ext cx="4212908" cy="1922145"/>
          </a:xfrm>
        </p:spPr>
        <p:txBody>
          <a:bodyPr/>
          <a:lstStyle>
            <a:lvl1pPr marL="0" indent="0">
              <a:buNone/>
              <a:defRPr sz="2000"/>
            </a:lvl1pPr>
            <a:lvl2pPr marL="292105" indent="0">
              <a:buNone/>
              <a:defRPr sz="1800"/>
            </a:lvl2pPr>
            <a:lvl3pPr marL="584210" indent="0">
              <a:buNone/>
              <a:defRPr sz="1500"/>
            </a:lvl3pPr>
            <a:lvl4pPr marL="876315" indent="0">
              <a:buNone/>
              <a:defRPr sz="1300"/>
            </a:lvl4pPr>
            <a:lvl5pPr marL="1168420" indent="0">
              <a:buNone/>
              <a:defRPr sz="1300"/>
            </a:lvl5pPr>
            <a:lvl6pPr marL="1460525" indent="0">
              <a:buNone/>
              <a:defRPr sz="1300"/>
            </a:lvl6pPr>
            <a:lvl7pPr marL="1752630" indent="0">
              <a:buNone/>
              <a:defRPr sz="1300"/>
            </a:lvl7pPr>
            <a:lvl8pPr marL="2044736" indent="0">
              <a:buNone/>
              <a:defRPr sz="1300"/>
            </a:lvl8pPr>
            <a:lvl9pPr marL="2336841" indent="0">
              <a:buNone/>
              <a:defRPr sz="1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76266" y="2507243"/>
            <a:ext cx="4212908" cy="375975"/>
          </a:xfrm>
        </p:spPr>
        <p:txBody>
          <a:bodyPr/>
          <a:lstStyle>
            <a:lvl1pPr marL="0" indent="0">
              <a:buNone/>
              <a:defRPr sz="900"/>
            </a:lvl1pPr>
            <a:lvl2pPr marL="292105" indent="0">
              <a:buNone/>
              <a:defRPr sz="800"/>
            </a:lvl2pPr>
            <a:lvl3pPr marL="584210" indent="0">
              <a:buNone/>
              <a:defRPr sz="600"/>
            </a:lvl3pPr>
            <a:lvl4pPr marL="876315" indent="0">
              <a:buNone/>
              <a:defRPr sz="600"/>
            </a:lvl4pPr>
            <a:lvl5pPr marL="1168420" indent="0">
              <a:buNone/>
              <a:defRPr sz="600"/>
            </a:lvl5pPr>
            <a:lvl6pPr marL="1460525" indent="0">
              <a:buNone/>
              <a:defRPr sz="600"/>
            </a:lvl6pPr>
            <a:lvl7pPr marL="1752630" indent="0">
              <a:buNone/>
              <a:defRPr sz="600"/>
            </a:lvl7pPr>
            <a:lvl8pPr marL="2044736" indent="0">
              <a:buNone/>
              <a:defRPr sz="600"/>
            </a:lvl8pPr>
            <a:lvl9pPr marL="2336841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65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51076" y="128292"/>
            <a:ext cx="6319362" cy="533929"/>
          </a:xfrm>
          <a:prstGeom prst="rect">
            <a:avLst/>
          </a:prstGeom>
        </p:spPr>
        <p:txBody>
          <a:bodyPr vert="horz" lIns="58421" tIns="29211" rIns="58421" bIns="2921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1076" y="747501"/>
            <a:ext cx="6319362" cy="2114211"/>
          </a:xfrm>
          <a:prstGeom prst="rect">
            <a:avLst/>
          </a:prstGeom>
        </p:spPr>
        <p:txBody>
          <a:bodyPr vert="horz" lIns="58421" tIns="29211" rIns="58421" bIns="2921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51076" y="2969240"/>
            <a:ext cx="1638353" cy="170561"/>
          </a:xfrm>
          <a:prstGeom prst="rect">
            <a:avLst/>
          </a:prstGeom>
        </p:spPr>
        <p:txBody>
          <a:bodyPr vert="horz" lIns="58421" tIns="29211" rIns="58421" bIns="29211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99017" y="2969240"/>
            <a:ext cx="2223479" cy="170561"/>
          </a:xfrm>
          <a:prstGeom prst="rect">
            <a:avLst/>
          </a:prstGeom>
        </p:spPr>
        <p:txBody>
          <a:bodyPr vert="horz" lIns="58421" tIns="29211" rIns="58421" bIns="29211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032084" y="2969240"/>
            <a:ext cx="1638353" cy="170561"/>
          </a:xfrm>
          <a:prstGeom prst="rect">
            <a:avLst/>
          </a:prstGeom>
        </p:spPr>
        <p:txBody>
          <a:bodyPr vert="horz" lIns="58421" tIns="29211" rIns="58421" bIns="29211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26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421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079" indent="-219079" algn="l" defTabSz="58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4671" indent="-182566" algn="l" defTabSz="58421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63" indent="-146053" algn="l" defTabSz="58421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2368" indent="-146053" algn="l" defTabSz="584210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4473" indent="-146053" algn="l" defTabSz="584210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578" indent="-146053" algn="l" defTabSz="584210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898683" indent="-146053" algn="l" defTabSz="584210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90788" indent="-146053" algn="l" defTabSz="584210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82893" indent="-146053" algn="l" defTabSz="584210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5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4210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6315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68420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0525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2630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44736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36841" algn="l" defTabSz="58421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/>
          <p:cNvGrpSpPr/>
          <p:nvPr/>
        </p:nvGrpSpPr>
        <p:grpSpPr>
          <a:xfrm>
            <a:off x="122410" y="17611"/>
            <a:ext cx="6916738" cy="3111500"/>
            <a:chOff x="1752600" y="2057400"/>
            <a:chExt cx="6916738" cy="3111500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2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62200"/>
              <a:ext cx="4114800" cy="1258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6553200" y="2057400"/>
              <a:ext cx="2116138" cy="74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JFrame</a:t>
              </a:r>
            </a:p>
            <a:p>
              <a:r>
                <a:rPr lang="de-DE" sz="2400"/>
                <a:t>GridLayout(0,2)</a:t>
              </a:r>
            </a:p>
          </p:txBody>
        </p:sp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6248400" y="4419600"/>
              <a:ext cx="2116138" cy="74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JPanel</a:t>
              </a:r>
            </a:p>
            <a:p>
              <a:r>
                <a:rPr lang="de-DE" sz="2400"/>
                <a:t>GridLayout(0,2)</a:t>
              </a:r>
            </a:p>
          </p:txBody>
        </p:sp>
        <p:sp>
          <p:nvSpPr>
            <p:cNvPr id="22" name="Text Box 7"/>
            <p:cNvSpPr txBox="1">
              <a:spLocks noChangeArrowheads="1"/>
            </p:cNvSpPr>
            <p:nvPr/>
          </p:nvSpPr>
          <p:spPr bwMode="auto">
            <a:xfrm>
              <a:off x="2057400" y="3962400"/>
              <a:ext cx="1130300" cy="74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JButton</a:t>
              </a:r>
            </a:p>
            <a:p>
              <a:r>
                <a:rPr lang="de-DE" sz="2400"/>
                <a:t>„klick“</a:t>
              </a:r>
            </a:p>
          </p:txBody>
        </p: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>
              <a:off x="4876800" y="3886200"/>
              <a:ext cx="1206500" cy="74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JLabel</a:t>
              </a:r>
            </a:p>
            <a:p>
              <a:r>
                <a:rPr lang="de-DE" sz="2400"/>
                <a:t>„rechts“</a:t>
              </a:r>
            </a:p>
          </p:txBody>
        </p:sp>
        <p:sp>
          <p:nvSpPr>
            <p:cNvPr id="24" name="Text Box 9"/>
            <p:cNvSpPr txBox="1">
              <a:spLocks noChangeArrowheads="1"/>
            </p:cNvSpPr>
            <p:nvPr/>
          </p:nvSpPr>
          <p:spPr bwMode="auto">
            <a:xfrm>
              <a:off x="3886200" y="3886200"/>
              <a:ext cx="995363" cy="749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JLabel</a:t>
              </a:r>
            </a:p>
            <a:p>
              <a:r>
                <a:rPr lang="de-DE" sz="2400"/>
                <a:t>„links“</a:t>
              </a: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752600" y="2209800"/>
              <a:ext cx="4495800" cy="1524000"/>
            </a:xfrm>
            <a:prstGeom prst="rect">
              <a:avLst/>
            </a:prstGeom>
            <a:noFill/>
            <a:ln w="76200" cmpd="tri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3962400" y="2819400"/>
              <a:ext cx="1981200" cy="609600"/>
            </a:xfrm>
            <a:prstGeom prst="rect">
              <a:avLst/>
            </a:prstGeom>
            <a:noFill/>
            <a:ln w="76200" cmpd="tri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 flipH="1">
              <a:off x="2590800" y="3352800"/>
              <a:ext cx="76200" cy="685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Line 13"/>
            <p:cNvSpPr>
              <a:spLocks noChangeShapeType="1"/>
            </p:cNvSpPr>
            <p:nvPr/>
          </p:nvSpPr>
          <p:spPr bwMode="auto">
            <a:xfrm>
              <a:off x="5181600" y="3200400"/>
              <a:ext cx="152400" cy="762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" name="Line 14"/>
            <p:cNvSpPr>
              <a:spLocks noChangeShapeType="1"/>
            </p:cNvSpPr>
            <p:nvPr/>
          </p:nvSpPr>
          <p:spPr bwMode="auto">
            <a:xfrm>
              <a:off x="4267200" y="3200400"/>
              <a:ext cx="152400" cy="762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" name="Line 15"/>
            <p:cNvSpPr>
              <a:spLocks noChangeShapeType="1"/>
            </p:cNvSpPr>
            <p:nvPr/>
          </p:nvSpPr>
          <p:spPr bwMode="auto">
            <a:xfrm>
              <a:off x="5791200" y="3429000"/>
              <a:ext cx="838200" cy="1066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Line 16"/>
            <p:cNvSpPr>
              <a:spLocks noChangeShapeType="1"/>
            </p:cNvSpPr>
            <p:nvPr/>
          </p:nvSpPr>
          <p:spPr bwMode="auto">
            <a:xfrm flipV="1">
              <a:off x="6248400" y="2438400"/>
              <a:ext cx="381000" cy="76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5915615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skleuker</dc:creator>
  <cp:lastModifiedBy>skleuker</cp:lastModifiedBy>
  <cp:revision>1</cp:revision>
  <dcterms:created xsi:type="dcterms:W3CDTF">2012-06-21T07:11:27Z</dcterms:created>
  <dcterms:modified xsi:type="dcterms:W3CDTF">2012-06-21T07:13:13Z</dcterms:modified>
</cp:coreProperties>
</file>