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CE27B5-969A-4373-B279-4536D15F92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7FD6180-1810-43EB-8407-B537AB295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B02402-0498-4064-9358-477D89DC5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0A0B5F-27EA-4A76-A528-39C5E5367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C595BC-5552-4FBA-8AEF-8EF490808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400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55F3F5-86D0-4073-9B0E-E72C74885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BB30543-3AE2-4D25-A2BB-C1B117127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ABB948-C22A-4BFC-9DDE-4B617AC7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27F924-06AD-4B48-8306-0DCA9949B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ED7EE1-097D-41B2-9900-9775F5DD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37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06A28C-1160-4CFB-A1CF-51FE4D7900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07FC36A-08FE-428F-ABE9-FCF9B1454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94F99E-415B-4283-9F20-BBACAC745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1E9B34-B4FE-4BB4-984A-F8966DBB4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1D1032-144B-4820-AF44-0A7A7880E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81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67DE2D-EE3B-424A-986C-297ED7378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3189D9-F86A-4A50-AC0C-7B89F0C34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DB3539-9344-4EC0-A648-1044DFFDC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2A17D9-3B30-4EFF-971F-DD6AFE9E5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D5A9A0-180C-43E6-8AEC-19F5AE588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2974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5A86DB-350F-4BB3-B025-C8CB8CDA0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DD68757-25AC-47E9-93D8-122FA2E79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3D11B8-49F3-4D03-8762-51950B154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160E2E-8A95-433D-9F0E-8A5076BD9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CEB22D-AF41-444A-9D4A-B86B6E502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848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F1F6E6-BDB7-429F-9C54-0199E7B3D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D56862-85AE-435F-9F99-E9BC776DC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F17A48F-C24B-4F20-8E24-27DBCA9F6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519B53-13F3-4FA6-BABB-137213E18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E172D99-E04C-4A50-AEF5-5C3D4A287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15E3E57-7951-48A9-A539-B4015405D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55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2833D1-6547-490C-B42F-F5A9B0BC5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F9349F-3BCC-4FC1-AA9B-1B7180099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AFCA8F6-7048-4A7F-9064-1EB4EECC9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AB7343D-A028-4A8A-B141-B9DEC7E4A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1C8D003-D577-4A46-B9B3-75C45A2969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05E8D0E-84DF-4E4E-A63C-D8BDDA1C8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3862D9A-0123-4FE7-B147-3C09EA05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0C27857-BD76-452F-A6F8-63D850DD5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245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A0FD48-B9BA-493D-87ED-C6F140AFA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C37002A-7ADA-421C-B07C-E4F487DBE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170EA46-51FD-4EE9-B0EE-3A3E850E4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2C1DE95-8F1E-4020-89BB-E1F2B908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54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2576307-AB04-43B7-9667-2E6E278ED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4333435-A017-489B-BFFD-078DF03B7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772E585-93DE-4F32-ABF5-2E0DE6853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6118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4711AD-7748-4D2C-9AB3-8252BDDB2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CF2C3C-A192-4E90-A531-A0A4C5B12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E7E49F4-0A6E-4895-9CFA-4D064DC75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D8E5F7-00F0-40BC-AD0C-E32877D72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2BF3B7B-A8E7-45A6-A5DD-5C776C13D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4DC4A7-847D-43D2-B83E-2A4A509E9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335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AFA23-7A2C-4F89-9EC6-AD017D41F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F6949AF-59BA-456B-82E0-F68A5925EE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C80DD7E-8EBA-48CD-A3D5-07D691044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9E8116-3A51-4FF8-A607-537D20DBB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6671A72-0ABD-4866-B04B-10AD2FAED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07A726-EB22-4BB3-9D48-91D274B68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1338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89A9195-8D11-4C72-89F6-7B3826261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304A63-1C2D-4805-A534-FD6988BE8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FC3491-C5D5-4323-A0FC-63B4C80FC5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000EC-607E-48BE-98EB-6B431E4224B0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45A39F-4981-4765-B5A0-300B5F445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D693F8-E4FA-4D42-A22D-7E8701D62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C279C-75BA-4E99-A28D-DB0B153DC4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87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A3D598D4-331C-458C-87BB-0CFFCA0D07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293319"/>
              </p:ext>
            </p:extLst>
          </p:nvPr>
        </p:nvGraphicFramePr>
        <p:xfrm>
          <a:off x="5838086" y="889485"/>
          <a:ext cx="3426487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176">
                  <a:extLst>
                    <a:ext uri="{9D8B030D-6E8A-4147-A177-3AD203B41FA5}">
                      <a16:colId xmlns:a16="http://schemas.microsoft.com/office/drawing/2014/main" val="3585968656"/>
                    </a:ext>
                  </a:extLst>
                </a:gridCol>
                <a:gridCol w="1507252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924449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  <a:gridCol w="542610">
                  <a:extLst>
                    <a:ext uri="{9D8B030D-6E8A-4147-A177-3AD203B41FA5}">
                      <a16:colId xmlns:a16="http://schemas.microsoft.com/office/drawing/2014/main" val="1831684226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Student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vorname</a:t>
                      </a:r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marL="18000" marR="18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nachname</a:t>
                      </a:r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26503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matnr</a:t>
                      </a:r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int</a:t>
                      </a:r>
                      <a:endParaRPr lang="de-DE" sz="24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97798229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4B6341F4-17CB-4EAB-9E04-2C1BAC9D6B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251104"/>
              </p:ext>
            </p:extLst>
          </p:nvPr>
        </p:nvGraphicFramePr>
        <p:xfrm>
          <a:off x="10100340" y="889485"/>
          <a:ext cx="197777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2889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1014884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marL="18000" marR="18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„Bo“</a:t>
                      </a:r>
                    </a:p>
                  </a:txBody>
                  <a:tcPr marL="18000" marR="18000" anchor="ctr"/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1797FEFB-D4E8-476B-A7DB-55C1D9B401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535529"/>
              </p:ext>
            </p:extLst>
          </p:nvPr>
        </p:nvGraphicFramePr>
        <p:xfrm>
          <a:off x="10100340" y="1494061"/>
          <a:ext cx="197777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2889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1014884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marL="18000" marR="18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„Li“</a:t>
                      </a:r>
                    </a:p>
                  </a:txBody>
                  <a:tcPr marL="18000" marR="18000" anchor="ctr"/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</a:tbl>
          </a:graphicData>
        </a:graphic>
      </p:graphicFrame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3226A12C-586C-4AD9-96B7-B95C3EEB74F3}"/>
              </a:ext>
            </a:extLst>
          </p:cNvPr>
          <p:cNvSpPr/>
          <p:nvPr/>
        </p:nvSpPr>
        <p:spPr>
          <a:xfrm>
            <a:off x="8973929" y="1062913"/>
            <a:ext cx="1126411" cy="82597"/>
          </a:xfrm>
          <a:custGeom>
            <a:avLst/>
            <a:gdLst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561975 w 828675"/>
              <a:gd name="connsiteY7" fmla="*/ 76200 h 190500"/>
              <a:gd name="connsiteX8" fmla="*/ 647700 w 828675"/>
              <a:gd name="connsiteY8" fmla="*/ 104775 h 190500"/>
              <a:gd name="connsiteX9" fmla="*/ 676275 w 828675"/>
              <a:gd name="connsiteY9" fmla="*/ 114300 h 190500"/>
              <a:gd name="connsiteX10" fmla="*/ 704850 w 828675"/>
              <a:gd name="connsiteY10" fmla="*/ 133350 h 190500"/>
              <a:gd name="connsiteX11" fmla="*/ 762000 w 828675"/>
              <a:gd name="connsiteY11" fmla="*/ 152400 h 190500"/>
              <a:gd name="connsiteX12" fmla="*/ 790575 w 828675"/>
              <a:gd name="connsiteY12" fmla="*/ 171450 h 190500"/>
              <a:gd name="connsiteX13" fmla="*/ 828675 w 828675"/>
              <a:gd name="connsiteY13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790575 w 828675"/>
              <a:gd name="connsiteY11" fmla="*/ 171450 h 190500"/>
              <a:gd name="connsiteX12" fmla="*/ 828675 w 828675"/>
              <a:gd name="connsiteY12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828675 w 828675"/>
              <a:gd name="connsiteY11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828675 w 828675"/>
              <a:gd name="connsiteY10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828675 w 828675"/>
              <a:gd name="connsiteY9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828675 w 828675"/>
              <a:gd name="connsiteY8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504825 w 828675"/>
              <a:gd name="connsiteY5" fmla="*/ 57150 h 190500"/>
              <a:gd name="connsiteX6" fmla="*/ 647700 w 828675"/>
              <a:gd name="connsiteY6" fmla="*/ 104775 h 190500"/>
              <a:gd name="connsiteX7" fmla="*/ 828675 w 828675"/>
              <a:gd name="connsiteY7" fmla="*/ 190500 h 190500"/>
              <a:gd name="connsiteX0" fmla="*/ 0 w 828675"/>
              <a:gd name="connsiteY0" fmla="*/ 29111 h 191036"/>
              <a:gd name="connsiteX1" fmla="*/ 47625 w 828675"/>
              <a:gd name="connsiteY1" fmla="*/ 19586 h 191036"/>
              <a:gd name="connsiteX2" fmla="*/ 142875 w 828675"/>
              <a:gd name="connsiteY2" fmla="*/ 536 h 191036"/>
              <a:gd name="connsiteX3" fmla="*/ 285750 w 828675"/>
              <a:gd name="connsiteY3" fmla="*/ 10061 h 191036"/>
              <a:gd name="connsiteX4" fmla="*/ 504825 w 828675"/>
              <a:gd name="connsiteY4" fmla="*/ 57686 h 191036"/>
              <a:gd name="connsiteX5" fmla="*/ 647700 w 828675"/>
              <a:gd name="connsiteY5" fmla="*/ 105311 h 191036"/>
              <a:gd name="connsiteX6" fmla="*/ 828675 w 828675"/>
              <a:gd name="connsiteY6" fmla="*/ 191036 h 191036"/>
              <a:gd name="connsiteX0" fmla="*/ 0 w 828675"/>
              <a:gd name="connsiteY0" fmla="*/ 29111 h 191036"/>
              <a:gd name="connsiteX1" fmla="*/ 142875 w 828675"/>
              <a:gd name="connsiteY1" fmla="*/ 536 h 191036"/>
              <a:gd name="connsiteX2" fmla="*/ 285750 w 828675"/>
              <a:gd name="connsiteY2" fmla="*/ 10061 h 191036"/>
              <a:gd name="connsiteX3" fmla="*/ 504825 w 828675"/>
              <a:gd name="connsiteY3" fmla="*/ 57686 h 191036"/>
              <a:gd name="connsiteX4" fmla="*/ 647700 w 828675"/>
              <a:gd name="connsiteY4" fmla="*/ 105311 h 191036"/>
              <a:gd name="connsiteX5" fmla="*/ 828675 w 828675"/>
              <a:gd name="connsiteY5" fmla="*/ 191036 h 191036"/>
              <a:gd name="connsiteX0" fmla="*/ 0 w 828675"/>
              <a:gd name="connsiteY0" fmla="*/ 19050 h 180975"/>
              <a:gd name="connsiteX1" fmla="*/ 285750 w 828675"/>
              <a:gd name="connsiteY1" fmla="*/ 0 h 180975"/>
              <a:gd name="connsiteX2" fmla="*/ 504825 w 828675"/>
              <a:gd name="connsiteY2" fmla="*/ 47625 h 180975"/>
              <a:gd name="connsiteX3" fmla="*/ 647700 w 828675"/>
              <a:gd name="connsiteY3" fmla="*/ 95250 h 180975"/>
              <a:gd name="connsiteX4" fmla="*/ 828675 w 828675"/>
              <a:gd name="connsiteY4" fmla="*/ 180975 h 180975"/>
              <a:gd name="connsiteX0" fmla="*/ 0 w 2156420"/>
              <a:gd name="connsiteY0" fmla="*/ 300628 h 377687"/>
              <a:gd name="connsiteX1" fmla="*/ 285750 w 2156420"/>
              <a:gd name="connsiteY1" fmla="*/ 281578 h 377687"/>
              <a:gd name="connsiteX2" fmla="*/ 504825 w 2156420"/>
              <a:gd name="connsiteY2" fmla="*/ 329203 h 377687"/>
              <a:gd name="connsiteX3" fmla="*/ 647700 w 2156420"/>
              <a:gd name="connsiteY3" fmla="*/ 376828 h 377687"/>
              <a:gd name="connsiteX4" fmla="*/ 2156420 w 2156420"/>
              <a:gd name="connsiteY4" fmla="*/ 558 h 377687"/>
              <a:gd name="connsiteX0" fmla="*/ 0 w 2156420"/>
              <a:gd name="connsiteY0" fmla="*/ 530306 h 588724"/>
              <a:gd name="connsiteX1" fmla="*/ 285750 w 2156420"/>
              <a:gd name="connsiteY1" fmla="*/ 511256 h 588724"/>
              <a:gd name="connsiteX2" fmla="*/ 504825 w 2156420"/>
              <a:gd name="connsiteY2" fmla="*/ 558881 h 588724"/>
              <a:gd name="connsiteX3" fmla="*/ 1431438 w 2156420"/>
              <a:gd name="connsiteY3" fmla="*/ 138 h 588724"/>
              <a:gd name="connsiteX4" fmla="*/ 2156420 w 2156420"/>
              <a:gd name="connsiteY4" fmla="*/ 230236 h 588724"/>
              <a:gd name="connsiteX0" fmla="*/ 0 w 2156420"/>
              <a:gd name="connsiteY0" fmla="*/ 532965 h 550733"/>
              <a:gd name="connsiteX1" fmla="*/ 285750 w 2156420"/>
              <a:gd name="connsiteY1" fmla="*/ 513915 h 550733"/>
              <a:gd name="connsiteX2" fmla="*/ 532487 w 2156420"/>
              <a:gd name="connsiteY2" fmla="*/ 89920 h 550733"/>
              <a:gd name="connsiteX3" fmla="*/ 1431438 w 2156420"/>
              <a:gd name="connsiteY3" fmla="*/ 2797 h 550733"/>
              <a:gd name="connsiteX4" fmla="*/ 2156420 w 2156420"/>
              <a:gd name="connsiteY4" fmla="*/ 232895 h 550733"/>
              <a:gd name="connsiteX0" fmla="*/ 0 w 2156420"/>
              <a:gd name="connsiteY0" fmla="*/ 531260 h 531260"/>
              <a:gd name="connsiteX1" fmla="*/ 221206 w 2156420"/>
              <a:gd name="connsiteY1" fmla="*/ 252337 h 531260"/>
              <a:gd name="connsiteX2" fmla="*/ 532487 w 2156420"/>
              <a:gd name="connsiteY2" fmla="*/ 88215 h 531260"/>
              <a:gd name="connsiteX3" fmla="*/ 1431438 w 2156420"/>
              <a:gd name="connsiteY3" fmla="*/ 1092 h 531260"/>
              <a:gd name="connsiteX4" fmla="*/ 2156420 w 2156420"/>
              <a:gd name="connsiteY4" fmla="*/ 231190 h 531260"/>
              <a:gd name="connsiteX0" fmla="*/ 0 w 2156420"/>
              <a:gd name="connsiteY0" fmla="*/ 589841 h 589841"/>
              <a:gd name="connsiteX1" fmla="*/ 221206 w 2156420"/>
              <a:gd name="connsiteY1" fmla="*/ 310918 h 589841"/>
              <a:gd name="connsiteX2" fmla="*/ 762999 w 2156420"/>
              <a:gd name="connsiteY2" fmla="*/ 12047 h 589841"/>
              <a:gd name="connsiteX3" fmla="*/ 1431438 w 2156420"/>
              <a:gd name="connsiteY3" fmla="*/ 59673 h 589841"/>
              <a:gd name="connsiteX4" fmla="*/ 2156420 w 2156420"/>
              <a:gd name="connsiteY4" fmla="*/ 289771 h 589841"/>
              <a:gd name="connsiteX0" fmla="*/ 0 w 2193302"/>
              <a:gd name="connsiteY0" fmla="*/ 62 h 513322"/>
              <a:gd name="connsiteX1" fmla="*/ 258088 w 2193302"/>
              <a:gd name="connsiteY1" fmla="*/ 510381 h 513322"/>
              <a:gd name="connsiteX2" fmla="*/ 799881 w 2193302"/>
              <a:gd name="connsiteY2" fmla="*/ 211510 h 513322"/>
              <a:gd name="connsiteX3" fmla="*/ 1468320 w 2193302"/>
              <a:gd name="connsiteY3" fmla="*/ 259136 h 513322"/>
              <a:gd name="connsiteX4" fmla="*/ 2193302 w 2193302"/>
              <a:gd name="connsiteY4" fmla="*/ 489234 h 513322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799881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956629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3302" h="489861">
                <a:moveTo>
                  <a:pt x="0" y="689"/>
                </a:moveTo>
                <a:cubicBezTo>
                  <a:pt x="95250" y="-5661"/>
                  <a:pt x="329162" y="33022"/>
                  <a:pt x="488600" y="68263"/>
                </a:cubicBezTo>
                <a:cubicBezTo>
                  <a:pt x="648038" y="103504"/>
                  <a:pt x="793342" y="180220"/>
                  <a:pt x="956629" y="212137"/>
                </a:cubicBezTo>
                <a:cubicBezTo>
                  <a:pt x="1119916" y="244054"/>
                  <a:pt x="1439745" y="250238"/>
                  <a:pt x="1468320" y="259763"/>
                </a:cubicBezTo>
                <a:cubicBezTo>
                  <a:pt x="1522295" y="281988"/>
                  <a:pt x="2155599" y="472002"/>
                  <a:pt x="2193302" y="489861"/>
                </a:cubicBezTo>
              </a:path>
            </a:pathLst>
          </a:custGeom>
          <a:noFill/>
          <a:ln w="28575"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863C5DE4-4C2A-4CBD-A68D-E71574C36C4B}"/>
              </a:ext>
            </a:extLst>
          </p:cNvPr>
          <p:cNvSpPr/>
          <p:nvPr/>
        </p:nvSpPr>
        <p:spPr>
          <a:xfrm>
            <a:off x="8973929" y="1620700"/>
            <a:ext cx="1126411" cy="82597"/>
          </a:xfrm>
          <a:custGeom>
            <a:avLst/>
            <a:gdLst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561975 w 828675"/>
              <a:gd name="connsiteY7" fmla="*/ 76200 h 190500"/>
              <a:gd name="connsiteX8" fmla="*/ 647700 w 828675"/>
              <a:gd name="connsiteY8" fmla="*/ 104775 h 190500"/>
              <a:gd name="connsiteX9" fmla="*/ 676275 w 828675"/>
              <a:gd name="connsiteY9" fmla="*/ 114300 h 190500"/>
              <a:gd name="connsiteX10" fmla="*/ 704850 w 828675"/>
              <a:gd name="connsiteY10" fmla="*/ 133350 h 190500"/>
              <a:gd name="connsiteX11" fmla="*/ 762000 w 828675"/>
              <a:gd name="connsiteY11" fmla="*/ 152400 h 190500"/>
              <a:gd name="connsiteX12" fmla="*/ 790575 w 828675"/>
              <a:gd name="connsiteY12" fmla="*/ 171450 h 190500"/>
              <a:gd name="connsiteX13" fmla="*/ 828675 w 828675"/>
              <a:gd name="connsiteY13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790575 w 828675"/>
              <a:gd name="connsiteY11" fmla="*/ 171450 h 190500"/>
              <a:gd name="connsiteX12" fmla="*/ 828675 w 828675"/>
              <a:gd name="connsiteY12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828675 w 828675"/>
              <a:gd name="connsiteY11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828675 w 828675"/>
              <a:gd name="connsiteY10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828675 w 828675"/>
              <a:gd name="connsiteY9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828675 w 828675"/>
              <a:gd name="connsiteY8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504825 w 828675"/>
              <a:gd name="connsiteY5" fmla="*/ 57150 h 190500"/>
              <a:gd name="connsiteX6" fmla="*/ 647700 w 828675"/>
              <a:gd name="connsiteY6" fmla="*/ 104775 h 190500"/>
              <a:gd name="connsiteX7" fmla="*/ 828675 w 828675"/>
              <a:gd name="connsiteY7" fmla="*/ 190500 h 190500"/>
              <a:gd name="connsiteX0" fmla="*/ 0 w 828675"/>
              <a:gd name="connsiteY0" fmla="*/ 29111 h 191036"/>
              <a:gd name="connsiteX1" fmla="*/ 47625 w 828675"/>
              <a:gd name="connsiteY1" fmla="*/ 19586 h 191036"/>
              <a:gd name="connsiteX2" fmla="*/ 142875 w 828675"/>
              <a:gd name="connsiteY2" fmla="*/ 536 h 191036"/>
              <a:gd name="connsiteX3" fmla="*/ 285750 w 828675"/>
              <a:gd name="connsiteY3" fmla="*/ 10061 h 191036"/>
              <a:gd name="connsiteX4" fmla="*/ 504825 w 828675"/>
              <a:gd name="connsiteY4" fmla="*/ 57686 h 191036"/>
              <a:gd name="connsiteX5" fmla="*/ 647700 w 828675"/>
              <a:gd name="connsiteY5" fmla="*/ 105311 h 191036"/>
              <a:gd name="connsiteX6" fmla="*/ 828675 w 828675"/>
              <a:gd name="connsiteY6" fmla="*/ 191036 h 191036"/>
              <a:gd name="connsiteX0" fmla="*/ 0 w 828675"/>
              <a:gd name="connsiteY0" fmla="*/ 29111 h 191036"/>
              <a:gd name="connsiteX1" fmla="*/ 142875 w 828675"/>
              <a:gd name="connsiteY1" fmla="*/ 536 h 191036"/>
              <a:gd name="connsiteX2" fmla="*/ 285750 w 828675"/>
              <a:gd name="connsiteY2" fmla="*/ 10061 h 191036"/>
              <a:gd name="connsiteX3" fmla="*/ 504825 w 828675"/>
              <a:gd name="connsiteY3" fmla="*/ 57686 h 191036"/>
              <a:gd name="connsiteX4" fmla="*/ 647700 w 828675"/>
              <a:gd name="connsiteY4" fmla="*/ 105311 h 191036"/>
              <a:gd name="connsiteX5" fmla="*/ 828675 w 828675"/>
              <a:gd name="connsiteY5" fmla="*/ 191036 h 191036"/>
              <a:gd name="connsiteX0" fmla="*/ 0 w 828675"/>
              <a:gd name="connsiteY0" fmla="*/ 19050 h 180975"/>
              <a:gd name="connsiteX1" fmla="*/ 285750 w 828675"/>
              <a:gd name="connsiteY1" fmla="*/ 0 h 180975"/>
              <a:gd name="connsiteX2" fmla="*/ 504825 w 828675"/>
              <a:gd name="connsiteY2" fmla="*/ 47625 h 180975"/>
              <a:gd name="connsiteX3" fmla="*/ 647700 w 828675"/>
              <a:gd name="connsiteY3" fmla="*/ 95250 h 180975"/>
              <a:gd name="connsiteX4" fmla="*/ 828675 w 828675"/>
              <a:gd name="connsiteY4" fmla="*/ 180975 h 180975"/>
              <a:gd name="connsiteX0" fmla="*/ 0 w 2156420"/>
              <a:gd name="connsiteY0" fmla="*/ 300628 h 377687"/>
              <a:gd name="connsiteX1" fmla="*/ 285750 w 2156420"/>
              <a:gd name="connsiteY1" fmla="*/ 281578 h 377687"/>
              <a:gd name="connsiteX2" fmla="*/ 504825 w 2156420"/>
              <a:gd name="connsiteY2" fmla="*/ 329203 h 377687"/>
              <a:gd name="connsiteX3" fmla="*/ 647700 w 2156420"/>
              <a:gd name="connsiteY3" fmla="*/ 376828 h 377687"/>
              <a:gd name="connsiteX4" fmla="*/ 2156420 w 2156420"/>
              <a:gd name="connsiteY4" fmla="*/ 558 h 377687"/>
              <a:gd name="connsiteX0" fmla="*/ 0 w 2156420"/>
              <a:gd name="connsiteY0" fmla="*/ 530306 h 588724"/>
              <a:gd name="connsiteX1" fmla="*/ 285750 w 2156420"/>
              <a:gd name="connsiteY1" fmla="*/ 511256 h 588724"/>
              <a:gd name="connsiteX2" fmla="*/ 504825 w 2156420"/>
              <a:gd name="connsiteY2" fmla="*/ 558881 h 588724"/>
              <a:gd name="connsiteX3" fmla="*/ 1431438 w 2156420"/>
              <a:gd name="connsiteY3" fmla="*/ 138 h 588724"/>
              <a:gd name="connsiteX4" fmla="*/ 2156420 w 2156420"/>
              <a:gd name="connsiteY4" fmla="*/ 230236 h 588724"/>
              <a:gd name="connsiteX0" fmla="*/ 0 w 2156420"/>
              <a:gd name="connsiteY0" fmla="*/ 532965 h 550733"/>
              <a:gd name="connsiteX1" fmla="*/ 285750 w 2156420"/>
              <a:gd name="connsiteY1" fmla="*/ 513915 h 550733"/>
              <a:gd name="connsiteX2" fmla="*/ 532487 w 2156420"/>
              <a:gd name="connsiteY2" fmla="*/ 89920 h 550733"/>
              <a:gd name="connsiteX3" fmla="*/ 1431438 w 2156420"/>
              <a:gd name="connsiteY3" fmla="*/ 2797 h 550733"/>
              <a:gd name="connsiteX4" fmla="*/ 2156420 w 2156420"/>
              <a:gd name="connsiteY4" fmla="*/ 232895 h 550733"/>
              <a:gd name="connsiteX0" fmla="*/ 0 w 2156420"/>
              <a:gd name="connsiteY0" fmla="*/ 531260 h 531260"/>
              <a:gd name="connsiteX1" fmla="*/ 221206 w 2156420"/>
              <a:gd name="connsiteY1" fmla="*/ 252337 h 531260"/>
              <a:gd name="connsiteX2" fmla="*/ 532487 w 2156420"/>
              <a:gd name="connsiteY2" fmla="*/ 88215 h 531260"/>
              <a:gd name="connsiteX3" fmla="*/ 1431438 w 2156420"/>
              <a:gd name="connsiteY3" fmla="*/ 1092 h 531260"/>
              <a:gd name="connsiteX4" fmla="*/ 2156420 w 2156420"/>
              <a:gd name="connsiteY4" fmla="*/ 231190 h 531260"/>
              <a:gd name="connsiteX0" fmla="*/ 0 w 2156420"/>
              <a:gd name="connsiteY0" fmla="*/ 589841 h 589841"/>
              <a:gd name="connsiteX1" fmla="*/ 221206 w 2156420"/>
              <a:gd name="connsiteY1" fmla="*/ 310918 h 589841"/>
              <a:gd name="connsiteX2" fmla="*/ 762999 w 2156420"/>
              <a:gd name="connsiteY2" fmla="*/ 12047 h 589841"/>
              <a:gd name="connsiteX3" fmla="*/ 1431438 w 2156420"/>
              <a:gd name="connsiteY3" fmla="*/ 59673 h 589841"/>
              <a:gd name="connsiteX4" fmla="*/ 2156420 w 2156420"/>
              <a:gd name="connsiteY4" fmla="*/ 289771 h 589841"/>
              <a:gd name="connsiteX0" fmla="*/ 0 w 2193302"/>
              <a:gd name="connsiteY0" fmla="*/ 62 h 513322"/>
              <a:gd name="connsiteX1" fmla="*/ 258088 w 2193302"/>
              <a:gd name="connsiteY1" fmla="*/ 510381 h 513322"/>
              <a:gd name="connsiteX2" fmla="*/ 799881 w 2193302"/>
              <a:gd name="connsiteY2" fmla="*/ 211510 h 513322"/>
              <a:gd name="connsiteX3" fmla="*/ 1468320 w 2193302"/>
              <a:gd name="connsiteY3" fmla="*/ 259136 h 513322"/>
              <a:gd name="connsiteX4" fmla="*/ 2193302 w 2193302"/>
              <a:gd name="connsiteY4" fmla="*/ 489234 h 513322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799881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956629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3302" h="489861">
                <a:moveTo>
                  <a:pt x="0" y="689"/>
                </a:moveTo>
                <a:cubicBezTo>
                  <a:pt x="95250" y="-5661"/>
                  <a:pt x="329162" y="33022"/>
                  <a:pt x="488600" y="68263"/>
                </a:cubicBezTo>
                <a:cubicBezTo>
                  <a:pt x="648038" y="103504"/>
                  <a:pt x="793342" y="180220"/>
                  <a:pt x="956629" y="212137"/>
                </a:cubicBezTo>
                <a:cubicBezTo>
                  <a:pt x="1119916" y="244054"/>
                  <a:pt x="1439745" y="250238"/>
                  <a:pt x="1468320" y="259763"/>
                </a:cubicBezTo>
                <a:cubicBezTo>
                  <a:pt x="1522295" y="281988"/>
                  <a:pt x="2155599" y="472002"/>
                  <a:pt x="2193302" y="489861"/>
                </a:cubicBezTo>
              </a:path>
            </a:pathLst>
          </a:custGeom>
          <a:noFill/>
          <a:ln w="28575"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36D2531E-8AD9-4644-8D86-0D97F781A0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874378"/>
              </p:ext>
            </p:extLst>
          </p:nvPr>
        </p:nvGraphicFramePr>
        <p:xfrm>
          <a:off x="3126784" y="1346685"/>
          <a:ext cx="1875535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579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1178969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  <a:gridCol w="359987">
                  <a:extLst>
                    <a:ext uri="{9D8B030D-6E8A-4147-A177-3AD203B41FA5}">
                      <a16:colId xmlns:a16="http://schemas.microsoft.com/office/drawing/2014/main" val="18316842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s1</a:t>
                      </a:r>
                    </a:p>
                  </a:txBody>
                  <a:tcPr marL="18000" marR="18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Student</a:t>
                      </a:r>
                    </a:p>
                  </a:txBody>
                  <a:tcPr marL="18000" marR="18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marL="18000" marR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</a:tbl>
          </a:graphicData>
        </a:graphic>
      </p:graphicFrame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3D95DF89-0FC1-4B3A-A915-E723F848BBFE}"/>
              </a:ext>
            </a:extLst>
          </p:cNvPr>
          <p:cNvSpPr/>
          <p:nvPr/>
        </p:nvSpPr>
        <p:spPr>
          <a:xfrm>
            <a:off x="4711675" y="1538103"/>
            <a:ext cx="1126411" cy="82597"/>
          </a:xfrm>
          <a:custGeom>
            <a:avLst/>
            <a:gdLst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561975 w 828675"/>
              <a:gd name="connsiteY7" fmla="*/ 76200 h 190500"/>
              <a:gd name="connsiteX8" fmla="*/ 647700 w 828675"/>
              <a:gd name="connsiteY8" fmla="*/ 104775 h 190500"/>
              <a:gd name="connsiteX9" fmla="*/ 676275 w 828675"/>
              <a:gd name="connsiteY9" fmla="*/ 114300 h 190500"/>
              <a:gd name="connsiteX10" fmla="*/ 704850 w 828675"/>
              <a:gd name="connsiteY10" fmla="*/ 133350 h 190500"/>
              <a:gd name="connsiteX11" fmla="*/ 762000 w 828675"/>
              <a:gd name="connsiteY11" fmla="*/ 152400 h 190500"/>
              <a:gd name="connsiteX12" fmla="*/ 790575 w 828675"/>
              <a:gd name="connsiteY12" fmla="*/ 171450 h 190500"/>
              <a:gd name="connsiteX13" fmla="*/ 828675 w 828675"/>
              <a:gd name="connsiteY13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790575 w 828675"/>
              <a:gd name="connsiteY11" fmla="*/ 171450 h 190500"/>
              <a:gd name="connsiteX12" fmla="*/ 828675 w 828675"/>
              <a:gd name="connsiteY12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828675 w 828675"/>
              <a:gd name="connsiteY11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828675 w 828675"/>
              <a:gd name="connsiteY10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828675 w 828675"/>
              <a:gd name="connsiteY9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828675 w 828675"/>
              <a:gd name="connsiteY8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504825 w 828675"/>
              <a:gd name="connsiteY5" fmla="*/ 57150 h 190500"/>
              <a:gd name="connsiteX6" fmla="*/ 647700 w 828675"/>
              <a:gd name="connsiteY6" fmla="*/ 104775 h 190500"/>
              <a:gd name="connsiteX7" fmla="*/ 828675 w 828675"/>
              <a:gd name="connsiteY7" fmla="*/ 190500 h 190500"/>
              <a:gd name="connsiteX0" fmla="*/ 0 w 828675"/>
              <a:gd name="connsiteY0" fmla="*/ 29111 h 191036"/>
              <a:gd name="connsiteX1" fmla="*/ 47625 w 828675"/>
              <a:gd name="connsiteY1" fmla="*/ 19586 h 191036"/>
              <a:gd name="connsiteX2" fmla="*/ 142875 w 828675"/>
              <a:gd name="connsiteY2" fmla="*/ 536 h 191036"/>
              <a:gd name="connsiteX3" fmla="*/ 285750 w 828675"/>
              <a:gd name="connsiteY3" fmla="*/ 10061 h 191036"/>
              <a:gd name="connsiteX4" fmla="*/ 504825 w 828675"/>
              <a:gd name="connsiteY4" fmla="*/ 57686 h 191036"/>
              <a:gd name="connsiteX5" fmla="*/ 647700 w 828675"/>
              <a:gd name="connsiteY5" fmla="*/ 105311 h 191036"/>
              <a:gd name="connsiteX6" fmla="*/ 828675 w 828675"/>
              <a:gd name="connsiteY6" fmla="*/ 191036 h 191036"/>
              <a:gd name="connsiteX0" fmla="*/ 0 w 828675"/>
              <a:gd name="connsiteY0" fmla="*/ 29111 h 191036"/>
              <a:gd name="connsiteX1" fmla="*/ 142875 w 828675"/>
              <a:gd name="connsiteY1" fmla="*/ 536 h 191036"/>
              <a:gd name="connsiteX2" fmla="*/ 285750 w 828675"/>
              <a:gd name="connsiteY2" fmla="*/ 10061 h 191036"/>
              <a:gd name="connsiteX3" fmla="*/ 504825 w 828675"/>
              <a:gd name="connsiteY3" fmla="*/ 57686 h 191036"/>
              <a:gd name="connsiteX4" fmla="*/ 647700 w 828675"/>
              <a:gd name="connsiteY4" fmla="*/ 105311 h 191036"/>
              <a:gd name="connsiteX5" fmla="*/ 828675 w 828675"/>
              <a:gd name="connsiteY5" fmla="*/ 191036 h 191036"/>
              <a:gd name="connsiteX0" fmla="*/ 0 w 828675"/>
              <a:gd name="connsiteY0" fmla="*/ 19050 h 180975"/>
              <a:gd name="connsiteX1" fmla="*/ 285750 w 828675"/>
              <a:gd name="connsiteY1" fmla="*/ 0 h 180975"/>
              <a:gd name="connsiteX2" fmla="*/ 504825 w 828675"/>
              <a:gd name="connsiteY2" fmla="*/ 47625 h 180975"/>
              <a:gd name="connsiteX3" fmla="*/ 647700 w 828675"/>
              <a:gd name="connsiteY3" fmla="*/ 95250 h 180975"/>
              <a:gd name="connsiteX4" fmla="*/ 828675 w 828675"/>
              <a:gd name="connsiteY4" fmla="*/ 180975 h 180975"/>
              <a:gd name="connsiteX0" fmla="*/ 0 w 2156420"/>
              <a:gd name="connsiteY0" fmla="*/ 300628 h 377687"/>
              <a:gd name="connsiteX1" fmla="*/ 285750 w 2156420"/>
              <a:gd name="connsiteY1" fmla="*/ 281578 h 377687"/>
              <a:gd name="connsiteX2" fmla="*/ 504825 w 2156420"/>
              <a:gd name="connsiteY2" fmla="*/ 329203 h 377687"/>
              <a:gd name="connsiteX3" fmla="*/ 647700 w 2156420"/>
              <a:gd name="connsiteY3" fmla="*/ 376828 h 377687"/>
              <a:gd name="connsiteX4" fmla="*/ 2156420 w 2156420"/>
              <a:gd name="connsiteY4" fmla="*/ 558 h 377687"/>
              <a:gd name="connsiteX0" fmla="*/ 0 w 2156420"/>
              <a:gd name="connsiteY0" fmla="*/ 530306 h 588724"/>
              <a:gd name="connsiteX1" fmla="*/ 285750 w 2156420"/>
              <a:gd name="connsiteY1" fmla="*/ 511256 h 588724"/>
              <a:gd name="connsiteX2" fmla="*/ 504825 w 2156420"/>
              <a:gd name="connsiteY2" fmla="*/ 558881 h 588724"/>
              <a:gd name="connsiteX3" fmla="*/ 1431438 w 2156420"/>
              <a:gd name="connsiteY3" fmla="*/ 138 h 588724"/>
              <a:gd name="connsiteX4" fmla="*/ 2156420 w 2156420"/>
              <a:gd name="connsiteY4" fmla="*/ 230236 h 588724"/>
              <a:gd name="connsiteX0" fmla="*/ 0 w 2156420"/>
              <a:gd name="connsiteY0" fmla="*/ 532965 h 550733"/>
              <a:gd name="connsiteX1" fmla="*/ 285750 w 2156420"/>
              <a:gd name="connsiteY1" fmla="*/ 513915 h 550733"/>
              <a:gd name="connsiteX2" fmla="*/ 532487 w 2156420"/>
              <a:gd name="connsiteY2" fmla="*/ 89920 h 550733"/>
              <a:gd name="connsiteX3" fmla="*/ 1431438 w 2156420"/>
              <a:gd name="connsiteY3" fmla="*/ 2797 h 550733"/>
              <a:gd name="connsiteX4" fmla="*/ 2156420 w 2156420"/>
              <a:gd name="connsiteY4" fmla="*/ 232895 h 550733"/>
              <a:gd name="connsiteX0" fmla="*/ 0 w 2156420"/>
              <a:gd name="connsiteY0" fmla="*/ 531260 h 531260"/>
              <a:gd name="connsiteX1" fmla="*/ 221206 w 2156420"/>
              <a:gd name="connsiteY1" fmla="*/ 252337 h 531260"/>
              <a:gd name="connsiteX2" fmla="*/ 532487 w 2156420"/>
              <a:gd name="connsiteY2" fmla="*/ 88215 h 531260"/>
              <a:gd name="connsiteX3" fmla="*/ 1431438 w 2156420"/>
              <a:gd name="connsiteY3" fmla="*/ 1092 h 531260"/>
              <a:gd name="connsiteX4" fmla="*/ 2156420 w 2156420"/>
              <a:gd name="connsiteY4" fmla="*/ 231190 h 531260"/>
              <a:gd name="connsiteX0" fmla="*/ 0 w 2156420"/>
              <a:gd name="connsiteY0" fmla="*/ 589841 h 589841"/>
              <a:gd name="connsiteX1" fmla="*/ 221206 w 2156420"/>
              <a:gd name="connsiteY1" fmla="*/ 310918 h 589841"/>
              <a:gd name="connsiteX2" fmla="*/ 762999 w 2156420"/>
              <a:gd name="connsiteY2" fmla="*/ 12047 h 589841"/>
              <a:gd name="connsiteX3" fmla="*/ 1431438 w 2156420"/>
              <a:gd name="connsiteY3" fmla="*/ 59673 h 589841"/>
              <a:gd name="connsiteX4" fmla="*/ 2156420 w 2156420"/>
              <a:gd name="connsiteY4" fmla="*/ 289771 h 589841"/>
              <a:gd name="connsiteX0" fmla="*/ 0 w 2193302"/>
              <a:gd name="connsiteY0" fmla="*/ 62 h 513322"/>
              <a:gd name="connsiteX1" fmla="*/ 258088 w 2193302"/>
              <a:gd name="connsiteY1" fmla="*/ 510381 h 513322"/>
              <a:gd name="connsiteX2" fmla="*/ 799881 w 2193302"/>
              <a:gd name="connsiteY2" fmla="*/ 211510 h 513322"/>
              <a:gd name="connsiteX3" fmla="*/ 1468320 w 2193302"/>
              <a:gd name="connsiteY3" fmla="*/ 259136 h 513322"/>
              <a:gd name="connsiteX4" fmla="*/ 2193302 w 2193302"/>
              <a:gd name="connsiteY4" fmla="*/ 489234 h 513322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799881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956629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3302" h="489861">
                <a:moveTo>
                  <a:pt x="0" y="689"/>
                </a:moveTo>
                <a:cubicBezTo>
                  <a:pt x="95250" y="-5661"/>
                  <a:pt x="329162" y="33022"/>
                  <a:pt x="488600" y="68263"/>
                </a:cubicBezTo>
                <a:cubicBezTo>
                  <a:pt x="648038" y="103504"/>
                  <a:pt x="793342" y="180220"/>
                  <a:pt x="956629" y="212137"/>
                </a:cubicBezTo>
                <a:cubicBezTo>
                  <a:pt x="1119916" y="244054"/>
                  <a:pt x="1439745" y="250238"/>
                  <a:pt x="1468320" y="259763"/>
                </a:cubicBezTo>
                <a:cubicBezTo>
                  <a:pt x="1522295" y="281988"/>
                  <a:pt x="2155599" y="472002"/>
                  <a:pt x="2193302" y="489861"/>
                </a:cubicBezTo>
              </a:path>
            </a:pathLst>
          </a:custGeom>
          <a:noFill/>
          <a:ln w="28575"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839A2787-2263-48B6-BDAF-1446825F9A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186730"/>
              </p:ext>
            </p:extLst>
          </p:nvPr>
        </p:nvGraphicFramePr>
        <p:xfrm>
          <a:off x="5839766" y="2699866"/>
          <a:ext cx="3426487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176">
                  <a:extLst>
                    <a:ext uri="{9D8B030D-6E8A-4147-A177-3AD203B41FA5}">
                      <a16:colId xmlns:a16="http://schemas.microsoft.com/office/drawing/2014/main" val="3585968656"/>
                    </a:ext>
                  </a:extLst>
                </a:gridCol>
                <a:gridCol w="1507252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924449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  <a:gridCol w="542610">
                  <a:extLst>
                    <a:ext uri="{9D8B030D-6E8A-4147-A177-3AD203B41FA5}">
                      <a16:colId xmlns:a16="http://schemas.microsoft.com/office/drawing/2014/main" val="1831684226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Student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vorname</a:t>
                      </a:r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marL="18000" marR="18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nachname</a:t>
                      </a:r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26503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matnr</a:t>
                      </a:r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int</a:t>
                      </a:r>
                      <a:endParaRPr lang="de-DE" sz="24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97798229"/>
                  </a:ext>
                </a:extLst>
              </a:tr>
            </a:tbl>
          </a:graphicData>
        </a:graphic>
      </p:graphicFrame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E6DF5E90-C082-4C59-A1DC-30EA396A7E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105844"/>
              </p:ext>
            </p:extLst>
          </p:nvPr>
        </p:nvGraphicFramePr>
        <p:xfrm>
          <a:off x="10102020" y="2699866"/>
          <a:ext cx="197777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2889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1014884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marL="18000" marR="18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„Jo“</a:t>
                      </a:r>
                    </a:p>
                  </a:txBody>
                  <a:tcPr marL="18000" marR="18000" anchor="ctr"/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</a:tbl>
          </a:graphicData>
        </a:graphic>
      </p:graphicFrame>
      <p:graphicFrame>
        <p:nvGraphicFramePr>
          <p:cNvPr id="13" name="Tabelle 12">
            <a:extLst>
              <a:ext uri="{FF2B5EF4-FFF2-40B4-BE49-F238E27FC236}">
                <a16:creationId xmlns:a16="http://schemas.microsoft.com/office/drawing/2014/main" id="{D8DE22DE-16B4-492C-8732-CFDE4B32AA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911539"/>
              </p:ext>
            </p:extLst>
          </p:nvPr>
        </p:nvGraphicFramePr>
        <p:xfrm>
          <a:off x="10102020" y="3304442"/>
          <a:ext cx="197777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2889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1014884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marL="18000" marR="18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„Mi“</a:t>
                      </a:r>
                    </a:p>
                  </a:txBody>
                  <a:tcPr marL="18000" marR="18000" anchor="ctr"/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</a:tbl>
          </a:graphicData>
        </a:graphic>
      </p:graphicFrame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CE80F5A7-993C-43DD-B8F6-4083EA6CB4E4}"/>
              </a:ext>
            </a:extLst>
          </p:cNvPr>
          <p:cNvSpPr/>
          <p:nvPr/>
        </p:nvSpPr>
        <p:spPr>
          <a:xfrm>
            <a:off x="8975609" y="2873294"/>
            <a:ext cx="1126411" cy="82597"/>
          </a:xfrm>
          <a:custGeom>
            <a:avLst/>
            <a:gdLst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561975 w 828675"/>
              <a:gd name="connsiteY7" fmla="*/ 76200 h 190500"/>
              <a:gd name="connsiteX8" fmla="*/ 647700 w 828675"/>
              <a:gd name="connsiteY8" fmla="*/ 104775 h 190500"/>
              <a:gd name="connsiteX9" fmla="*/ 676275 w 828675"/>
              <a:gd name="connsiteY9" fmla="*/ 114300 h 190500"/>
              <a:gd name="connsiteX10" fmla="*/ 704850 w 828675"/>
              <a:gd name="connsiteY10" fmla="*/ 133350 h 190500"/>
              <a:gd name="connsiteX11" fmla="*/ 762000 w 828675"/>
              <a:gd name="connsiteY11" fmla="*/ 152400 h 190500"/>
              <a:gd name="connsiteX12" fmla="*/ 790575 w 828675"/>
              <a:gd name="connsiteY12" fmla="*/ 171450 h 190500"/>
              <a:gd name="connsiteX13" fmla="*/ 828675 w 828675"/>
              <a:gd name="connsiteY13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790575 w 828675"/>
              <a:gd name="connsiteY11" fmla="*/ 171450 h 190500"/>
              <a:gd name="connsiteX12" fmla="*/ 828675 w 828675"/>
              <a:gd name="connsiteY12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828675 w 828675"/>
              <a:gd name="connsiteY11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828675 w 828675"/>
              <a:gd name="connsiteY10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828675 w 828675"/>
              <a:gd name="connsiteY9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828675 w 828675"/>
              <a:gd name="connsiteY8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504825 w 828675"/>
              <a:gd name="connsiteY5" fmla="*/ 57150 h 190500"/>
              <a:gd name="connsiteX6" fmla="*/ 647700 w 828675"/>
              <a:gd name="connsiteY6" fmla="*/ 104775 h 190500"/>
              <a:gd name="connsiteX7" fmla="*/ 828675 w 828675"/>
              <a:gd name="connsiteY7" fmla="*/ 190500 h 190500"/>
              <a:gd name="connsiteX0" fmla="*/ 0 w 828675"/>
              <a:gd name="connsiteY0" fmla="*/ 29111 h 191036"/>
              <a:gd name="connsiteX1" fmla="*/ 47625 w 828675"/>
              <a:gd name="connsiteY1" fmla="*/ 19586 h 191036"/>
              <a:gd name="connsiteX2" fmla="*/ 142875 w 828675"/>
              <a:gd name="connsiteY2" fmla="*/ 536 h 191036"/>
              <a:gd name="connsiteX3" fmla="*/ 285750 w 828675"/>
              <a:gd name="connsiteY3" fmla="*/ 10061 h 191036"/>
              <a:gd name="connsiteX4" fmla="*/ 504825 w 828675"/>
              <a:gd name="connsiteY4" fmla="*/ 57686 h 191036"/>
              <a:gd name="connsiteX5" fmla="*/ 647700 w 828675"/>
              <a:gd name="connsiteY5" fmla="*/ 105311 h 191036"/>
              <a:gd name="connsiteX6" fmla="*/ 828675 w 828675"/>
              <a:gd name="connsiteY6" fmla="*/ 191036 h 191036"/>
              <a:gd name="connsiteX0" fmla="*/ 0 w 828675"/>
              <a:gd name="connsiteY0" fmla="*/ 29111 h 191036"/>
              <a:gd name="connsiteX1" fmla="*/ 142875 w 828675"/>
              <a:gd name="connsiteY1" fmla="*/ 536 h 191036"/>
              <a:gd name="connsiteX2" fmla="*/ 285750 w 828675"/>
              <a:gd name="connsiteY2" fmla="*/ 10061 h 191036"/>
              <a:gd name="connsiteX3" fmla="*/ 504825 w 828675"/>
              <a:gd name="connsiteY3" fmla="*/ 57686 h 191036"/>
              <a:gd name="connsiteX4" fmla="*/ 647700 w 828675"/>
              <a:gd name="connsiteY4" fmla="*/ 105311 h 191036"/>
              <a:gd name="connsiteX5" fmla="*/ 828675 w 828675"/>
              <a:gd name="connsiteY5" fmla="*/ 191036 h 191036"/>
              <a:gd name="connsiteX0" fmla="*/ 0 w 828675"/>
              <a:gd name="connsiteY0" fmla="*/ 19050 h 180975"/>
              <a:gd name="connsiteX1" fmla="*/ 285750 w 828675"/>
              <a:gd name="connsiteY1" fmla="*/ 0 h 180975"/>
              <a:gd name="connsiteX2" fmla="*/ 504825 w 828675"/>
              <a:gd name="connsiteY2" fmla="*/ 47625 h 180975"/>
              <a:gd name="connsiteX3" fmla="*/ 647700 w 828675"/>
              <a:gd name="connsiteY3" fmla="*/ 95250 h 180975"/>
              <a:gd name="connsiteX4" fmla="*/ 828675 w 828675"/>
              <a:gd name="connsiteY4" fmla="*/ 180975 h 180975"/>
              <a:gd name="connsiteX0" fmla="*/ 0 w 2156420"/>
              <a:gd name="connsiteY0" fmla="*/ 300628 h 377687"/>
              <a:gd name="connsiteX1" fmla="*/ 285750 w 2156420"/>
              <a:gd name="connsiteY1" fmla="*/ 281578 h 377687"/>
              <a:gd name="connsiteX2" fmla="*/ 504825 w 2156420"/>
              <a:gd name="connsiteY2" fmla="*/ 329203 h 377687"/>
              <a:gd name="connsiteX3" fmla="*/ 647700 w 2156420"/>
              <a:gd name="connsiteY3" fmla="*/ 376828 h 377687"/>
              <a:gd name="connsiteX4" fmla="*/ 2156420 w 2156420"/>
              <a:gd name="connsiteY4" fmla="*/ 558 h 377687"/>
              <a:gd name="connsiteX0" fmla="*/ 0 w 2156420"/>
              <a:gd name="connsiteY0" fmla="*/ 530306 h 588724"/>
              <a:gd name="connsiteX1" fmla="*/ 285750 w 2156420"/>
              <a:gd name="connsiteY1" fmla="*/ 511256 h 588724"/>
              <a:gd name="connsiteX2" fmla="*/ 504825 w 2156420"/>
              <a:gd name="connsiteY2" fmla="*/ 558881 h 588724"/>
              <a:gd name="connsiteX3" fmla="*/ 1431438 w 2156420"/>
              <a:gd name="connsiteY3" fmla="*/ 138 h 588724"/>
              <a:gd name="connsiteX4" fmla="*/ 2156420 w 2156420"/>
              <a:gd name="connsiteY4" fmla="*/ 230236 h 588724"/>
              <a:gd name="connsiteX0" fmla="*/ 0 w 2156420"/>
              <a:gd name="connsiteY0" fmla="*/ 532965 h 550733"/>
              <a:gd name="connsiteX1" fmla="*/ 285750 w 2156420"/>
              <a:gd name="connsiteY1" fmla="*/ 513915 h 550733"/>
              <a:gd name="connsiteX2" fmla="*/ 532487 w 2156420"/>
              <a:gd name="connsiteY2" fmla="*/ 89920 h 550733"/>
              <a:gd name="connsiteX3" fmla="*/ 1431438 w 2156420"/>
              <a:gd name="connsiteY3" fmla="*/ 2797 h 550733"/>
              <a:gd name="connsiteX4" fmla="*/ 2156420 w 2156420"/>
              <a:gd name="connsiteY4" fmla="*/ 232895 h 550733"/>
              <a:gd name="connsiteX0" fmla="*/ 0 w 2156420"/>
              <a:gd name="connsiteY0" fmla="*/ 531260 h 531260"/>
              <a:gd name="connsiteX1" fmla="*/ 221206 w 2156420"/>
              <a:gd name="connsiteY1" fmla="*/ 252337 h 531260"/>
              <a:gd name="connsiteX2" fmla="*/ 532487 w 2156420"/>
              <a:gd name="connsiteY2" fmla="*/ 88215 h 531260"/>
              <a:gd name="connsiteX3" fmla="*/ 1431438 w 2156420"/>
              <a:gd name="connsiteY3" fmla="*/ 1092 h 531260"/>
              <a:gd name="connsiteX4" fmla="*/ 2156420 w 2156420"/>
              <a:gd name="connsiteY4" fmla="*/ 231190 h 531260"/>
              <a:gd name="connsiteX0" fmla="*/ 0 w 2156420"/>
              <a:gd name="connsiteY0" fmla="*/ 589841 h 589841"/>
              <a:gd name="connsiteX1" fmla="*/ 221206 w 2156420"/>
              <a:gd name="connsiteY1" fmla="*/ 310918 h 589841"/>
              <a:gd name="connsiteX2" fmla="*/ 762999 w 2156420"/>
              <a:gd name="connsiteY2" fmla="*/ 12047 h 589841"/>
              <a:gd name="connsiteX3" fmla="*/ 1431438 w 2156420"/>
              <a:gd name="connsiteY3" fmla="*/ 59673 h 589841"/>
              <a:gd name="connsiteX4" fmla="*/ 2156420 w 2156420"/>
              <a:gd name="connsiteY4" fmla="*/ 289771 h 589841"/>
              <a:gd name="connsiteX0" fmla="*/ 0 w 2193302"/>
              <a:gd name="connsiteY0" fmla="*/ 62 h 513322"/>
              <a:gd name="connsiteX1" fmla="*/ 258088 w 2193302"/>
              <a:gd name="connsiteY1" fmla="*/ 510381 h 513322"/>
              <a:gd name="connsiteX2" fmla="*/ 799881 w 2193302"/>
              <a:gd name="connsiteY2" fmla="*/ 211510 h 513322"/>
              <a:gd name="connsiteX3" fmla="*/ 1468320 w 2193302"/>
              <a:gd name="connsiteY3" fmla="*/ 259136 h 513322"/>
              <a:gd name="connsiteX4" fmla="*/ 2193302 w 2193302"/>
              <a:gd name="connsiteY4" fmla="*/ 489234 h 513322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799881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956629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3302" h="489861">
                <a:moveTo>
                  <a:pt x="0" y="689"/>
                </a:moveTo>
                <a:cubicBezTo>
                  <a:pt x="95250" y="-5661"/>
                  <a:pt x="329162" y="33022"/>
                  <a:pt x="488600" y="68263"/>
                </a:cubicBezTo>
                <a:cubicBezTo>
                  <a:pt x="648038" y="103504"/>
                  <a:pt x="793342" y="180220"/>
                  <a:pt x="956629" y="212137"/>
                </a:cubicBezTo>
                <a:cubicBezTo>
                  <a:pt x="1119916" y="244054"/>
                  <a:pt x="1439745" y="250238"/>
                  <a:pt x="1468320" y="259763"/>
                </a:cubicBezTo>
                <a:cubicBezTo>
                  <a:pt x="1522295" y="281988"/>
                  <a:pt x="2155599" y="472002"/>
                  <a:pt x="2193302" y="489861"/>
                </a:cubicBezTo>
              </a:path>
            </a:pathLst>
          </a:custGeom>
          <a:noFill/>
          <a:ln w="28575"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B0BE0D36-14AD-4C16-9427-E4C6E2EA3907}"/>
              </a:ext>
            </a:extLst>
          </p:cNvPr>
          <p:cNvSpPr/>
          <p:nvPr/>
        </p:nvSpPr>
        <p:spPr>
          <a:xfrm>
            <a:off x="8975609" y="3431081"/>
            <a:ext cx="1126411" cy="82597"/>
          </a:xfrm>
          <a:custGeom>
            <a:avLst/>
            <a:gdLst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561975 w 828675"/>
              <a:gd name="connsiteY7" fmla="*/ 76200 h 190500"/>
              <a:gd name="connsiteX8" fmla="*/ 647700 w 828675"/>
              <a:gd name="connsiteY8" fmla="*/ 104775 h 190500"/>
              <a:gd name="connsiteX9" fmla="*/ 676275 w 828675"/>
              <a:gd name="connsiteY9" fmla="*/ 114300 h 190500"/>
              <a:gd name="connsiteX10" fmla="*/ 704850 w 828675"/>
              <a:gd name="connsiteY10" fmla="*/ 133350 h 190500"/>
              <a:gd name="connsiteX11" fmla="*/ 762000 w 828675"/>
              <a:gd name="connsiteY11" fmla="*/ 152400 h 190500"/>
              <a:gd name="connsiteX12" fmla="*/ 790575 w 828675"/>
              <a:gd name="connsiteY12" fmla="*/ 171450 h 190500"/>
              <a:gd name="connsiteX13" fmla="*/ 828675 w 828675"/>
              <a:gd name="connsiteY13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790575 w 828675"/>
              <a:gd name="connsiteY11" fmla="*/ 171450 h 190500"/>
              <a:gd name="connsiteX12" fmla="*/ 828675 w 828675"/>
              <a:gd name="connsiteY12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828675 w 828675"/>
              <a:gd name="connsiteY11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828675 w 828675"/>
              <a:gd name="connsiteY10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828675 w 828675"/>
              <a:gd name="connsiteY9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828675 w 828675"/>
              <a:gd name="connsiteY8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504825 w 828675"/>
              <a:gd name="connsiteY5" fmla="*/ 57150 h 190500"/>
              <a:gd name="connsiteX6" fmla="*/ 647700 w 828675"/>
              <a:gd name="connsiteY6" fmla="*/ 104775 h 190500"/>
              <a:gd name="connsiteX7" fmla="*/ 828675 w 828675"/>
              <a:gd name="connsiteY7" fmla="*/ 190500 h 190500"/>
              <a:gd name="connsiteX0" fmla="*/ 0 w 828675"/>
              <a:gd name="connsiteY0" fmla="*/ 29111 h 191036"/>
              <a:gd name="connsiteX1" fmla="*/ 47625 w 828675"/>
              <a:gd name="connsiteY1" fmla="*/ 19586 h 191036"/>
              <a:gd name="connsiteX2" fmla="*/ 142875 w 828675"/>
              <a:gd name="connsiteY2" fmla="*/ 536 h 191036"/>
              <a:gd name="connsiteX3" fmla="*/ 285750 w 828675"/>
              <a:gd name="connsiteY3" fmla="*/ 10061 h 191036"/>
              <a:gd name="connsiteX4" fmla="*/ 504825 w 828675"/>
              <a:gd name="connsiteY4" fmla="*/ 57686 h 191036"/>
              <a:gd name="connsiteX5" fmla="*/ 647700 w 828675"/>
              <a:gd name="connsiteY5" fmla="*/ 105311 h 191036"/>
              <a:gd name="connsiteX6" fmla="*/ 828675 w 828675"/>
              <a:gd name="connsiteY6" fmla="*/ 191036 h 191036"/>
              <a:gd name="connsiteX0" fmla="*/ 0 w 828675"/>
              <a:gd name="connsiteY0" fmla="*/ 29111 h 191036"/>
              <a:gd name="connsiteX1" fmla="*/ 142875 w 828675"/>
              <a:gd name="connsiteY1" fmla="*/ 536 h 191036"/>
              <a:gd name="connsiteX2" fmla="*/ 285750 w 828675"/>
              <a:gd name="connsiteY2" fmla="*/ 10061 h 191036"/>
              <a:gd name="connsiteX3" fmla="*/ 504825 w 828675"/>
              <a:gd name="connsiteY3" fmla="*/ 57686 h 191036"/>
              <a:gd name="connsiteX4" fmla="*/ 647700 w 828675"/>
              <a:gd name="connsiteY4" fmla="*/ 105311 h 191036"/>
              <a:gd name="connsiteX5" fmla="*/ 828675 w 828675"/>
              <a:gd name="connsiteY5" fmla="*/ 191036 h 191036"/>
              <a:gd name="connsiteX0" fmla="*/ 0 w 828675"/>
              <a:gd name="connsiteY0" fmla="*/ 19050 h 180975"/>
              <a:gd name="connsiteX1" fmla="*/ 285750 w 828675"/>
              <a:gd name="connsiteY1" fmla="*/ 0 h 180975"/>
              <a:gd name="connsiteX2" fmla="*/ 504825 w 828675"/>
              <a:gd name="connsiteY2" fmla="*/ 47625 h 180975"/>
              <a:gd name="connsiteX3" fmla="*/ 647700 w 828675"/>
              <a:gd name="connsiteY3" fmla="*/ 95250 h 180975"/>
              <a:gd name="connsiteX4" fmla="*/ 828675 w 828675"/>
              <a:gd name="connsiteY4" fmla="*/ 180975 h 180975"/>
              <a:gd name="connsiteX0" fmla="*/ 0 w 2156420"/>
              <a:gd name="connsiteY0" fmla="*/ 300628 h 377687"/>
              <a:gd name="connsiteX1" fmla="*/ 285750 w 2156420"/>
              <a:gd name="connsiteY1" fmla="*/ 281578 h 377687"/>
              <a:gd name="connsiteX2" fmla="*/ 504825 w 2156420"/>
              <a:gd name="connsiteY2" fmla="*/ 329203 h 377687"/>
              <a:gd name="connsiteX3" fmla="*/ 647700 w 2156420"/>
              <a:gd name="connsiteY3" fmla="*/ 376828 h 377687"/>
              <a:gd name="connsiteX4" fmla="*/ 2156420 w 2156420"/>
              <a:gd name="connsiteY4" fmla="*/ 558 h 377687"/>
              <a:gd name="connsiteX0" fmla="*/ 0 w 2156420"/>
              <a:gd name="connsiteY0" fmla="*/ 530306 h 588724"/>
              <a:gd name="connsiteX1" fmla="*/ 285750 w 2156420"/>
              <a:gd name="connsiteY1" fmla="*/ 511256 h 588724"/>
              <a:gd name="connsiteX2" fmla="*/ 504825 w 2156420"/>
              <a:gd name="connsiteY2" fmla="*/ 558881 h 588724"/>
              <a:gd name="connsiteX3" fmla="*/ 1431438 w 2156420"/>
              <a:gd name="connsiteY3" fmla="*/ 138 h 588724"/>
              <a:gd name="connsiteX4" fmla="*/ 2156420 w 2156420"/>
              <a:gd name="connsiteY4" fmla="*/ 230236 h 588724"/>
              <a:gd name="connsiteX0" fmla="*/ 0 w 2156420"/>
              <a:gd name="connsiteY0" fmla="*/ 532965 h 550733"/>
              <a:gd name="connsiteX1" fmla="*/ 285750 w 2156420"/>
              <a:gd name="connsiteY1" fmla="*/ 513915 h 550733"/>
              <a:gd name="connsiteX2" fmla="*/ 532487 w 2156420"/>
              <a:gd name="connsiteY2" fmla="*/ 89920 h 550733"/>
              <a:gd name="connsiteX3" fmla="*/ 1431438 w 2156420"/>
              <a:gd name="connsiteY3" fmla="*/ 2797 h 550733"/>
              <a:gd name="connsiteX4" fmla="*/ 2156420 w 2156420"/>
              <a:gd name="connsiteY4" fmla="*/ 232895 h 550733"/>
              <a:gd name="connsiteX0" fmla="*/ 0 w 2156420"/>
              <a:gd name="connsiteY0" fmla="*/ 531260 h 531260"/>
              <a:gd name="connsiteX1" fmla="*/ 221206 w 2156420"/>
              <a:gd name="connsiteY1" fmla="*/ 252337 h 531260"/>
              <a:gd name="connsiteX2" fmla="*/ 532487 w 2156420"/>
              <a:gd name="connsiteY2" fmla="*/ 88215 h 531260"/>
              <a:gd name="connsiteX3" fmla="*/ 1431438 w 2156420"/>
              <a:gd name="connsiteY3" fmla="*/ 1092 h 531260"/>
              <a:gd name="connsiteX4" fmla="*/ 2156420 w 2156420"/>
              <a:gd name="connsiteY4" fmla="*/ 231190 h 531260"/>
              <a:gd name="connsiteX0" fmla="*/ 0 w 2156420"/>
              <a:gd name="connsiteY0" fmla="*/ 589841 h 589841"/>
              <a:gd name="connsiteX1" fmla="*/ 221206 w 2156420"/>
              <a:gd name="connsiteY1" fmla="*/ 310918 h 589841"/>
              <a:gd name="connsiteX2" fmla="*/ 762999 w 2156420"/>
              <a:gd name="connsiteY2" fmla="*/ 12047 h 589841"/>
              <a:gd name="connsiteX3" fmla="*/ 1431438 w 2156420"/>
              <a:gd name="connsiteY3" fmla="*/ 59673 h 589841"/>
              <a:gd name="connsiteX4" fmla="*/ 2156420 w 2156420"/>
              <a:gd name="connsiteY4" fmla="*/ 289771 h 589841"/>
              <a:gd name="connsiteX0" fmla="*/ 0 w 2193302"/>
              <a:gd name="connsiteY0" fmla="*/ 62 h 513322"/>
              <a:gd name="connsiteX1" fmla="*/ 258088 w 2193302"/>
              <a:gd name="connsiteY1" fmla="*/ 510381 h 513322"/>
              <a:gd name="connsiteX2" fmla="*/ 799881 w 2193302"/>
              <a:gd name="connsiteY2" fmla="*/ 211510 h 513322"/>
              <a:gd name="connsiteX3" fmla="*/ 1468320 w 2193302"/>
              <a:gd name="connsiteY3" fmla="*/ 259136 h 513322"/>
              <a:gd name="connsiteX4" fmla="*/ 2193302 w 2193302"/>
              <a:gd name="connsiteY4" fmla="*/ 489234 h 513322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799881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956629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3302" h="489861">
                <a:moveTo>
                  <a:pt x="0" y="689"/>
                </a:moveTo>
                <a:cubicBezTo>
                  <a:pt x="95250" y="-5661"/>
                  <a:pt x="329162" y="33022"/>
                  <a:pt x="488600" y="68263"/>
                </a:cubicBezTo>
                <a:cubicBezTo>
                  <a:pt x="648038" y="103504"/>
                  <a:pt x="793342" y="180220"/>
                  <a:pt x="956629" y="212137"/>
                </a:cubicBezTo>
                <a:cubicBezTo>
                  <a:pt x="1119916" y="244054"/>
                  <a:pt x="1439745" y="250238"/>
                  <a:pt x="1468320" y="259763"/>
                </a:cubicBezTo>
                <a:cubicBezTo>
                  <a:pt x="1522295" y="281988"/>
                  <a:pt x="2155599" y="472002"/>
                  <a:pt x="2193302" y="489861"/>
                </a:cubicBezTo>
              </a:path>
            </a:pathLst>
          </a:custGeom>
          <a:noFill/>
          <a:ln w="28575"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graphicFrame>
        <p:nvGraphicFramePr>
          <p:cNvPr id="16" name="Tabelle 15">
            <a:extLst>
              <a:ext uri="{FF2B5EF4-FFF2-40B4-BE49-F238E27FC236}">
                <a16:creationId xmlns:a16="http://schemas.microsoft.com/office/drawing/2014/main" id="{1E79014C-9D0D-4A8D-8AB4-342CF410A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269364"/>
              </p:ext>
            </p:extLst>
          </p:nvPr>
        </p:nvGraphicFramePr>
        <p:xfrm>
          <a:off x="3128464" y="3157066"/>
          <a:ext cx="1875535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579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1178969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  <a:gridCol w="359987">
                  <a:extLst>
                    <a:ext uri="{9D8B030D-6E8A-4147-A177-3AD203B41FA5}">
                      <a16:colId xmlns:a16="http://schemas.microsoft.com/office/drawing/2014/main" val="18316842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s2</a:t>
                      </a:r>
                    </a:p>
                  </a:txBody>
                  <a:tcPr marL="18000" marR="18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Student</a:t>
                      </a:r>
                    </a:p>
                  </a:txBody>
                  <a:tcPr marL="18000" marR="18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marL="18000" marR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</a:tbl>
          </a:graphicData>
        </a:graphic>
      </p:graphicFrame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D67ECC1D-88E1-4742-B3BC-501FE20B0D5E}"/>
              </a:ext>
            </a:extLst>
          </p:cNvPr>
          <p:cNvSpPr/>
          <p:nvPr/>
        </p:nvSpPr>
        <p:spPr>
          <a:xfrm>
            <a:off x="4713355" y="3348484"/>
            <a:ext cx="1126411" cy="82597"/>
          </a:xfrm>
          <a:custGeom>
            <a:avLst/>
            <a:gdLst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561975 w 828675"/>
              <a:gd name="connsiteY7" fmla="*/ 76200 h 190500"/>
              <a:gd name="connsiteX8" fmla="*/ 647700 w 828675"/>
              <a:gd name="connsiteY8" fmla="*/ 104775 h 190500"/>
              <a:gd name="connsiteX9" fmla="*/ 676275 w 828675"/>
              <a:gd name="connsiteY9" fmla="*/ 114300 h 190500"/>
              <a:gd name="connsiteX10" fmla="*/ 704850 w 828675"/>
              <a:gd name="connsiteY10" fmla="*/ 133350 h 190500"/>
              <a:gd name="connsiteX11" fmla="*/ 762000 w 828675"/>
              <a:gd name="connsiteY11" fmla="*/ 152400 h 190500"/>
              <a:gd name="connsiteX12" fmla="*/ 790575 w 828675"/>
              <a:gd name="connsiteY12" fmla="*/ 171450 h 190500"/>
              <a:gd name="connsiteX13" fmla="*/ 828675 w 828675"/>
              <a:gd name="connsiteY13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790575 w 828675"/>
              <a:gd name="connsiteY11" fmla="*/ 171450 h 190500"/>
              <a:gd name="connsiteX12" fmla="*/ 828675 w 828675"/>
              <a:gd name="connsiteY12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828675 w 828675"/>
              <a:gd name="connsiteY11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828675 w 828675"/>
              <a:gd name="connsiteY10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828675 w 828675"/>
              <a:gd name="connsiteY9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828675 w 828675"/>
              <a:gd name="connsiteY8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504825 w 828675"/>
              <a:gd name="connsiteY5" fmla="*/ 57150 h 190500"/>
              <a:gd name="connsiteX6" fmla="*/ 647700 w 828675"/>
              <a:gd name="connsiteY6" fmla="*/ 104775 h 190500"/>
              <a:gd name="connsiteX7" fmla="*/ 828675 w 828675"/>
              <a:gd name="connsiteY7" fmla="*/ 190500 h 190500"/>
              <a:gd name="connsiteX0" fmla="*/ 0 w 828675"/>
              <a:gd name="connsiteY0" fmla="*/ 29111 h 191036"/>
              <a:gd name="connsiteX1" fmla="*/ 47625 w 828675"/>
              <a:gd name="connsiteY1" fmla="*/ 19586 h 191036"/>
              <a:gd name="connsiteX2" fmla="*/ 142875 w 828675"/>
              <a:gd name="connsiteY2" fmla="*/ 536 h 191036"/>
              <a:gd name="connsiteX3" fmla="*/ 285750 w 828675"/>
              <a:gd name="connsiteY3" fmla="*/ 10061 h 191036"/>
              <a:gd name="connsiteX4" fmla="*/ 504825 w 828675"/>
              <a:gd name="connsiteY4" fmla="*/ 57686 h 191036"/>
              <a:gd name="connsiteX5" fmla="*/ 647700 w 828675"/>
              <a:gd name="connsiteY5" fmla="*/ 105311 h 191036"/>
              <a:gd name="connsiteX6" fmla="*/ 828675 w 828675"/>
              <a:gd name="connsiteY6" fmla="*/ 191036 h 191036"/>
              <a:gd name="connsiteX0" fmla="*/ 0 w 828675"/>
              <a:gd name="connsiteY0" fmla="*/ 29111 h 191036"/>
              <a:gd name="connsiteX1" fmla="*/ 142875 w 828675"/>
              <a:gd name="connsiteY1" fmla="*/ 536 h 191036"/>
              <a:gd name="connsiteX2" fmla="*/ 285750 w 828675"/>
              <a:gd name="connsiteY2" fmla="*/ 10061 h 191036"/>
              <a:gd name="connsiteX3" fmla="*/ 504825 w 828675"/>
              <a:gd name="connsiteY3" fmla="*/ 57686 h 191036"/>
              <a:gd name="connsiteX4" fmla="*/ 647700 w 828675"/>
              <a:gd name="connsiteY4" fmla="*/ 105311 h 191036"/>
              <a:gd name="connsiteX5" fmla="*/ 828675 w 828675"/>
              <a:gd name="connsiteY5" fmla="*/ 191036 h 191036"/>
              <a:gd name="connsiteX0" fmla="*/ 0 w 828675"/>
              <a:gd name="connsiteY0" fmla="*/ 19050 h 180975"/>
              <a:gd name="connsiteX1" fmla="*/ 285750 w 828675"/>
              <a:gd name="connsiteY1" fmla="*/ 0 h 180975"/>
              <a:gd name="connsiteX2" fmla="*/ 504825 w 828675"/>
              <a:gd name="connsiteY2" fmla="*/ 47625 h 180975"/>
              <a:gd name="connsiteX3" fmla="*/ 647700 w 828675"/>
              <a:gd name="connsiteY3" fmla="*/ 95250 h 180975"/>
              <a:gd name="connsiteX4" fmla="*/ 828675 w 828675"/>
              <a:gd name="connsiteY4" fmla="*/ 180975 h 180975"/>
              <a:gd name="connsiteX0" fmla="*/ 0 w 2156420"/>
              <a:gd name="connsiteY0" fmla="*/ 300628 h 377687"/>
              <a:gd name="connsiteX1" fmla="*/ 285750 w 2156420"/>
              <a:gd name="connsiteY1" fmla="*/ 281578 h 377687"/>
              <a:gd name="connsiteX2" fmla="*/ 504825 w 2156420"/>
              <a:gd name="connsiteY2" fmla="*/ 329203 h 377687"/>
              <a:gd name="connsiteX3" fmla="*/ 647700 w 2156420"/>
              <a:gd name="connsiteY3" fmla="*/ 376828 h 377687"/>
              <a:gd name="connsiteX4" fmla="*/ 2156420 w 2156420"/>
              <a:gd name="connsiteY4" fmla="*/ 558 h 377687"/>
              <a:gd name="connsiteX0" fmla="*/ 0 w 2156420"/>
              <a:gd name="connsiteY0" fmla="*/ 530306 h 588724"/>
              <a:gd name="connsiteX1" fmla="*/ 285750 w 2156420"/>
              <a:gd name="connsiteY1" fmla="*/ 511256 h 588724"/>
              <a:gd name="connsiteX2" fmla="*/ 504825 w 2156420"/>
              <a:gd name="connsiteY2" fmla="*/ 558881 h 588724"/>
              <a:gd name="connsiteX3" fmla="*/ 1431438 w 2156420"/>
              <a:gd name="connsiteY3" fmla="*/ 138 h 588724"/>
              <a:gd name="connsiteX4" fmla="*/ 2156420 w 2156420"/>
              <a:gd name="connsiteY4" fmla="*/ 230236 h 588724"/>
              <a:gd name="connsiteX0" fmla="*/ 0 w 2156420"/>
              <a:gd name="connsiteY0" fmla="*/ 532965 h 550733"/>
              <a:gd name="connsiteX1" fmla="*/ 285750 w 2156420"/>
              <a:gd name="connsiteY1" fmla="*/ 513915 h 550733"/>
              <a:gd name="connsiteX2" fmla="*/ 532487 w 2156420"/>
              <a:gd name="connsiteY2" fmla="*/ 89920 h 550733"/>
              <a:gd name="connsiteX3" fmla="*/ 1431438 w 2156420"/>
              <a:gd name="connsiteY3" fmla="*/ 2797 h 550733"/>
              <a:gd name="connsiteX4" fmla="*/ 2156420 w 2156420"/>
              <a:gd name="connsiteY4" fmla="*/ 232895 h 550733"/>
              <a:gd name="connsiteX0" fmla="*/ 0 w 2156420"/>
              <a:gd name="connsiteY0" fmla="*/ 531260 h 531260"/>
              <a:gd name="connsiteX1" fmla="*/ 221206 w 2156420"/>
              <a:gd name="connsiteY1" fmla="*/ 252337 h 531260"/>
              <a:gd name="connsiteX2" fmla="*/ 532487 w 2156420"/>
              <a:gd name="connsiteY2" fmla="*/ 88215 h 531260"/>
              <a:gd name="connsiteX3" fmla="*/ 1431438 w 2156420"/>
              <a:gd name="connsiteY3" fmla="*/ 1092 h 531260"/>
              <a:gd name="connsiteX4" fmla="*/ 2156420 w 2156420"/>
              <a:gd name="connsiteY4" fmla="*/ 231190 h 531260"/>
              <a:gd name="connsiteX0" fmla="*/ 0 w 2156420"/>
              <a:gd name="connsiteY0" fmla="*/ 589841 h 589841"/>
              <a:gd name="connsiteX1" fmla="*/ 221206 w 2156420"/>
              <a:gd name="connsiteY1" fmla="*/ 310918 h 589841"/>
              <a:gd name="connsiteX2" fmla="*/ 762999 w 2156420"/>
              <a:gd name="connsiteY2" fmla="*/ 12047 h 589841"/>
              <a:gd name="connsiteX3" fmla="*/ 1431438 w 2156420"/>
              <a:gd name="connsiteY3" fmla="*/ 59673 h 589841"/>
              <a:gd name="connsiteX4" fmla="*/ 2156420 w 2156420"/>
              <a:gd name="connsiteY4" fmla="*/ 289771 h 589841"/>
              <a:gd name="connsiteX0" fmla="*/ 0 w 2193302"/>
              <a:gd name="connsiteY0" fmla="*/ 62 h 513322"/>
              <a:gd name="connsiteX1" fmla="*/ 258088 w 2193302"/>
              <a:gd name="connsiteY1" fmla="*/ 510381 h 513322"/>
              <a:gd name="connsiteX2" fmla="*/ 799881 w 2193302"/>
              <a:gd name="connsiteY2" fmla="*/ 211510 h 513322"/>
              <a:gd name="connsiteX3" fmla="*/ 1468320 w 2193302"/>
              <a:gd name="connsiteY3" fmla="*/ 259136 h 513322"/>
              <a:gd name="connsiteX4" fmla="*/ 2193302 w 2193302"/>
              <a:gd name="connsiteY4" fmla="*/ 489234 h 513322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799881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956629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3302" h="489861">
                <a:moveTo>
                  <a:pt x="0" y="689"/>
                </a:moveTo>
                <a:cubicBezTo>
                  <a:pt x="95250" y="-5661"/>
                  <a:pt x="329162" y="33022"/>
                  <a:pt x="488600" y="68263"/>
                </a:cubicBezTo>
                <a:cubicBezTo>
                  <a:pt x="648038" y="103504"/>
                  <a:pt x="793342" y="180220"/>
                  <a:pt x="956629" y="212137"/>
                </a:cubicBezTo>
                <a:cubicBezTo>
                  <a:pt x="1119916" y="244054"/>
                  <a:pt x="1439745" y="250238"/>
                  <a:pt x="1468320" y="259763"/>
                </a:cubicBezTo>
                <a:cubicBezTo>
                  <a:pt x="1522295" y="281988"/>
                  <a:pt x="2155599" y="472002"/>
                  <a:pt x="2193302" y="489861"/>
                </a:cubicBezTo>
              </a:path>
            </a:pathLst>
          </a:custGeom>
          <a:noFill/>
          <a:ln w="28575"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graphicFrame>
        <p:nvGraphicFramePr>
          <p:cNvPr id="18" name="Tabelle 17">
            <a:extLst>
              <a:ext uri="{FF2B5EF4-FFF2-40B4-BE49-F238E27FC236}">
                <a16:creationId xmlns:a16="http://schemas.microsoft.com/office/drawing/2014/main" id="{F892CE76-9C6C-4A3B-B714-54A97D6191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971083"/>
              </p:ext>
            </p:extLst>
          </p:nvPr>
        </p:nvGraphicFramePr>
        <p:xfrm>
          <a:off x="5839763" y="4498522"/>
          <a:ext cx="3426487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176">
                  <a:extLst>
                    <a:ext uri="{9D8B030D-6E8A-4147-A177-3AD203B41FA5}">
                      <a16:colId xmlns:a16="http://schemas.microsoft.com/office/drawing/2014/main" val="3585968656"/>
                    </a:ext>
                  </a:extLst>
                </a:gridCol>
                <a:gridCol w="1507252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924449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  <a:gridCol w="542610">
                  <a:extLst>
                    <a:ext uri="{9D8B030D-6E8A-4147-A177-3AD203B41FA5}">
                      <a16:colId xmlns:a16="http://schemas.microsoft.com/office/drawing/2014/main" val="1831684226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Student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vorname</a:t>
                      </a:r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marL="18000" marR="18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nachname</a:t>
                      </a:r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26503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matnr</a:t>
                      </a:r>
                      <a:endParaRPr lang="de-D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err="1"/>
                        <a:t>int</a:t>
                      </a:r>
                      <a:endParaRPr lang="de-DE" sz="24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97798229"/>
                  </a:ext>
                </a:extLst>
              </a:tr>
            </a:tbl>
          </a:graphicData>
        </a:graphic>
      </p:graphicFrame>
      <p:graphicFrame>
        <p:nvGraphicFramePr>
          <p:cNvPr id="19" name="Tabelle 18">
            <a:extLst>
              <a:ext uri="{FF2B5EF4-FFF2-40B4-BE49-F238E27FC236}">
                <a16:creationId xmlns:a16="http://schemas.microsoft.com/office/drawing/2014/main" id="{2E69CEAC-92B1-4129-8DDE-BC45C630E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13514"/>
              </p:ext>
            </p:extLst>
          </p:nvPr>
        </p:nvGraphicFramePr>
        <p:xfrm>
          <a:off x="10102017" y="4498522"/>
          <a:ext cx="197777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2889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1014884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marL="18000" marR="18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„Mo“</a:t>
                      </a:r>
                    </a:p>
                  </a:txBody>
                  <a:tcPr marL="18000" marR="18000" anchor="ctr"/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</a:tbl>
          </a:graphicData>
        </a:graphic>
      </p:graphicFrame>
      <p:graphicFrame>
        <p:nvGraphicFramePr>
          <p:cNvPr id="20" name="Tabelle 19">
            <a:extLst>
              <a:ext uri="{FF2B5EF4-FFF2-40B4-BE49-F238E27FC236}">
                <a16:creationId xmlns:a16="http://schemas.microsoft.com/office/drawing/2014/main" id="{1EE2E611-855D-422B-8C20-3F3EA4D077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369924"/>
              </p:ext>
            </p:extLst>
          </p:nvPr>
        </p:nvGraphicFramePr>
        <p:xfrm>
          <a:off x="10102017" y="5103098"/>
          <a:ext cx="197777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2889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1014884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String</a:t>
                      </a:r>
                    </a:p>
                  </a:txBody>
                  <a:tcPr marL="18000" marR="18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„Ma“</a:t>
                      </a:r>
                    </a:p>
                  </a:txBody>
                  <a:tcPr marL="18000" marR="18000" anchor="ctr"/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</a:tbl>
          </a:graphicData>
        </a:graphic>
      </p:graphicFrame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E50E8A58-F5D4-419D-905D-D7A0B0A7309C}"/>
              </a:ext>
            </a:extLst>
          </p:cNvPr>
          <p:cNvSpPr/>
          <p:nvPr/>
        </p:nvSpPr>
        <p:spPr>
          <a:xfrm>
            <a:off x="8975606" y="4671950"/>
            <a:ext cx="1126411" cy="82597"/>
          </a:xfrm>
          <a:custGeom>
            <a:avLst/>
            <a:gdLst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561975 w 828675"/>
              <a:gd name="connsiteY7" fmla="*/ 76200 h 190500"/>
              <a:gd name="connsiteX8" fmla="*/ 647700 w 828675"/>
              <a:gd name="connsiteY8" fmla="*/ 104775 h 190500"/>
              <a:gd name="connsiteX9" fmla="*/ 676275 w 828675"/>
              <a:gd name="connsiteY9" fmla="*/ 114300 h 190500"/>
              <a:gd name="connsiteX10" fmla="*/ 704850 w 828675"/>
              <a:gd name="connsiteY10" fmla="*/ 133350 h 190500"/>
              <a:gd name="connsiteX11" fmla="*/ 762000 w 828675"/>
              <a:gd name="connsiteY11" fmla="*/ 152400 h 190500"/>
              <a:gd name="connsiteX12" fmla="*/ 790575 w 828675"/>
              <a:gd name="connsiteY12" fmla="*/ 171450 h 190500"/>
              <a:gd name="connsiteX13" fmla="*/ 828675 w 828675"/>
              <a:gd name="connsiteY13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790575 w 828675"/>
              <a:gd name="connsiteY11" fmla="*/ 171450 h 190500"/>
              <a:gd name="connsiteX12" fmla="*/ 828675 w 828675"/>
              <a:gd name="connsiteY12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828675 w 828675"/>
              <a:gd name="connsiteY11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828675 w 828675"/>
              <a:gd name="connsiteY10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828675 w 828675"/>
              <a:gd name="connsiteY9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828675 w 828675"/>
              <a:gd name="connsiteY8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504825 w 828675"/>
              <a:gd name="connsiteY5" fmla="*/ 57150 h 190500"/>
              <a:gd name="connsiteX6" fmla="*/ 647700 w 828675"/>
              <a:gd name="connsiteY6" fmla="*/ 104775 h 190500"/>
              <a:gd name="connsiteX7" fmla="*/ 828675 w 828675"/>
              <a:gd name="connsiteY7" fmla="*/ 190500 h 190500"/>
              <a:gd name="connsiteX0" fmla="*/ 0 w 828675"/>
              <a:gd name="connsiteY0" fmla="*/ 29111 h 191036"/>
              <a:gd name="connsiteX1" fmla="*/ 47625 w 828675"/>
              <a:gd name="connsiteY1" fmla="*/ 19586 h 191036"/>
              <a:gd name="connsiteX2" fmla="*/ 142875 w 828675"/>
              <a:gd name="connsiteY2" fmla="*/ 536 h 191036"/>
              <a:gd name="connsiteX3" fmla="*/ 285750 w 828675"/>
              <a:gd name="connsiteY3" fmla="*/ 10061 h 191036"/>
              <a:gd name="connsiteX4" fmla="*/ 504825 w 828675"/>
              <a:gd name="connsiteY4" fmla="*/ 57686 h 191036"/>
              <a:gd name="connsiteX5" fmla="*/ 647700 w 828675"/>
              <a:gd name="connsiteY5" fmla="*/ 105311 h 191036"/>
              <a:gd name="connsiteX6" fmla="*/ 828675 w 828675"/>
              <a:gd name="connsiteY6" fmla="*/ 191036 h 191036"/>
              <a:gd name="connsiteX0" fmla="*/ 0 w 828675"/>
              <a:gd name="connsiteY0" fmla="*/ 29111 h 191036"/>
              <a:gd name="connsiteX1" fmla="*/ 142875 w 828675"/>
              <a:gd name="connsiteY1" fmla="*/ 536 h 191036"/>
              <a:gd name="connsiteX2" fmla="*/ 285750 w 828675"/>
              <a:gd name="connsiteY2" fmla="*/ 10061 h 191036"/>
              <a:gd name="connsiteX3" fmla="*/ 504825 w 828675"/>
              <a:gd name="connsiteY3" fmla="*/ 57686 h 191036"/>
              <a:gd name="connsiteX4" fmla="*/ 647700 w 828675"/>
              <a:gd name="connsiteY4" fmla="*/ 105311 h 191036"/>
              <a:gd name="connsiteX5" fmla="*/ 828675 w 828675"/>
              <a:gd name="connsiteY5" fmla="*/ 191036 h 191036"/>
              <a:gd name="connsiteX0" fmla="*/ 0 w 828675"/>
              <a:gd name="connsiteY0" fmla="*/ 19050 h 180975"/>
              <a:gd name="connsiteX1" fmla="*/ 285750 w 828675"/>
              <a:gd name="connsiteY1" fmla="*/ 0 h 180975"/>
              <a:gd name="connsiteX2" fmla="*/ 504825 w 828675"/>
              <a:gd name="connsiteY2" fmla="*/ 47625 h 180975"/>
              <a:gd name="connsiteX3" fmla="*/ 647700 w 828675"/>
              <a:gd name="connsiteY3" fmla="*/ 95250 h 180975"/>
              <a:gd name="connsiteX4" fmla="*/ 828675 w 828675"/>
              <a:gd name="connsiteY4" fmla="*/ 180975 h 180975"/>
              <a:gd name="connsiteX0" fmla="*/ 0 w 2156420"/>
              <a:gd name="connsiteY0" fmla="*/ 300628 h 377687"/>
              <a:gd name="connsiteX1" fmla="*/ 285750 w 2156420"/>
              <a:gd name="connsiteY1" fmla="*/ 281578 h 377687"/>
              <a:gd name="connsiteX2" fmla="*/ 504825 w 2156420"/>
              <a:gd name="connsiteY2" fmla="*/ 329203 h 377687"/>
              <a:gd name="connsiteX3" fmla="*/ 647700 w 2156420"/>
              <a:gd name="connsiteY3" fmla="*/ 376828 h 377687"/>
              <a:gd name="connsiteX4" fmla="*/ 2156420 w 2156420"/>
              <a:gd name="connsiteY4" fmla="*/ 558 h 377687"/>
              <a:gd name="connsiteX0" fmla="*/ 0 w 2156420"/>
              <a:gd name="connsiteY0" fmla="*/ 530306 h 588724"/>
              <a:gd name="connsiteX1" fmla="*/ 285750 w 2156420"/>
              <a:gd name="connsiteY1" fmla="*/ 511256 h 588724"/>
              <a:gd name="connsiteX2" fmla="*/ 504825 w 2156420"/>
              <a:gd name="connsiteY2" fmla="*/ 558881 h 588724"/>
              <a:gd name="connsiteX3" fmla="*/ 1431438 w 2156420"/>
              <a:gd name="connsiteY3" fmla="*/ 138 h 588724"/>
              <a:gd name="connsiteX4" fmla="*/ 2156420 w 2156420"/>
              <a:gd name="connsiteY4" fmla="*/ 230236 h 588724"/>
              <a:gd name="connsiteX0" fmla="*/ 0 w 2156420"/>
              <a:gd name="connsiteY0" fmla="*/ 532965 h 550733"/>
              <a:gd name="connsiteX1" fmla="*/ 285750 w 2156420"/>
              <a:gd name="connsiteY1" fmla="*/ 513915 h 550733"/>
              <a:gd name="connsiteX2" fmla="*/ 532487 w 2156420"/>
              <a:gd name="connsiteY2" fmla="*/ 89920 h 550733"/>
              <a:gd name="connsiteX3" fmla="*/ 1431438 w 2156420"/>
              <a:gd name="connsiteY3" fmla="*/ 2797 h 550733"/>
              <a:gd name="connsiteX4" fmla="*/ 2156420 w 2156420"/>
              <a:gd name="connsiteY4" fmla="*/ 232895 h 550733"/>
              <a:gd name="connsiteX0" fmla="*/ 0 w 2156420"/>
              <a:gd name="connsiteY0" fmla="*/ 531260 h 531260"/>
              <a:gd name="connsiteX1" fmla="*/ 221206 w 2156420"/>
              <a:gd name="connsiteY1" fmla="*/ 252337 h 531260"/>
              <a:gd name="connsiteX2" fmla="*/ 532487 w 2156420"/>
              <a:gd name="connsiteY2" fmla="*/ 88215 h 531260"/>
              <a:gd name="connsiteX3" fmla="*/ 1431438 w 2156420"/>
              <a:gd name="connsiteY3" fmla="*/ 1092 h 531260"/>
              <a:gd name="connsiteX4" fmla="*/ 2156420 w 2156420"/>
              <a:gd name="connsiteY4" fmla="*/ 231190 h 531260"/>
              <a:gd name="connsiteX0" fmla="*/ 0 w 2156420"/>
              <a:gd name="connsiteY0" fmla="*/ 589841 h 589841"/>
              <a:gd name="connsiteX1" fmla="*/ 221206 w 2156420"/>
              <a:gd name="connsiteY1" fmla="*/ 310918 h 589841"/>
              <a:gd name="connsiteX2" fmla="*/ 762999 w 2156420"/>
              <a:gd name="connsiteY2" fmla="*/ 12047 h 589841"/>
              <a:gd name="connsiteX3" fmla="*/ 1431438 w 2156420"/>
              <a:gd name="connsiteY3" fmla="*/ 59673 h 589841"/>
              <a:gd name="connsiteX4" fmla="*/ 2156420 w 2156420"/>
              <a:gd name="connsiteY4" fmla="*/ 289771 h 589841"/>
              <a:gd name="connsiteX0" fmla="*/ 0 w 2193302"/>
              <a:gd name="connsiteY0" fmla="*/ 62 h 513322"/>
              <a:gd name="connsiteX1" fmla="*/ 258088 w 2193302"/>
              <a:gd name="connsiteY1" fmla="*/ 510381 h 513322"/>
              <a:gd name="connsiteX2" fmla="*/ 799881 w 2193302"/>
              <a:gd name="connsiteY2" fmla="*/ 211510 h 513322"/>
              <a:gd name="connsiteX3" fmla="*/ 1468320 w 2193302"/>
              <a:gd name="connsiteY3" fmla="*/ 259136 h 513322"/>
              <a:gd name="connsiteX4" fmla="*/ 2193302 w 2193302"/>
              <a:gd name="connsiteY4" fmla="*/ 489234 h 513322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799881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956629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3302" h="489861">
                <a:moveTo>
                  <a:pt x="0" y="689"/>
                </a:moveTo>
                <a:cubicBezTo>
                  <a:pt x="95250" y="-5661"/>
                  <a:pt x="329162" y="33022"/>
                  <a:pt x="488600" y="68263"/>
                </a:cubicBezTo>
                <a:cubicBezTo>
                  <a:pt x="648038" y="103504"/>
                  <a:pt x="793342" y="180220"/>
                  <a:pt x="956629" y="212137"/>
                </a:cubicBezTo>
                <a:cubicBezTo>
                  <a:pt x="1119916" y="244054"/>
                  <a:pt x="1439745" y="250238"/>
                  <a:pt x="1468320" y="259763"/>
                </a:cubicBezTo>
                <a:cubicBezTo>
                  <a:pt x="1522295" y="281988"/>
                  <a:pt x="2155599" y="472002"/>
                  <a:pt x="2193302" y="489861"/>
                </a:cubicBezTo>
              </a:path>
            </a:pathLst>
          </a:custGeom>
          <a:noFill/>
          <a:ln w="28575"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sp>
        <p:nvSpPr>
          <p:cNvPr id="22" name="Freihandform: Form 21">
            <a:extLst>
              <a:ext uri="{FF2B5EF4-FFF2-40B4-BE49-F238E27FC236}">
                <a16:creationId xmlns:a16="http://schemas.microsoft.com/office/drawing/2014/main" id="{18E8AC7D-6096-40D1-AE88-6EA63E3C4B47}"/>
              </a:ext>
            </a:extLst>
          </p:cNvPr>
          <p:cNvSpPr/>
          <p:nvPr/>
        </p:nvSpPr>
        <p:spPr>
          <a:xfrm>
            <a:off x="8975606" y="5229737"/>
            <a:ext cx="1126411" cy="82597"/>
          </a:xfrm>
          <a:custGeom>
            <a:avLst/>
            <a:gdLst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561975 w 828675"/>
              <a:gd name="connsiteY7" fmla="*/ 76200 h 190500"/>
              <a:gd name="connsiteX8" fmla="*/ 647700 w 828675"/>
              <a:gd name="connsiteY8" fmla="*/ 104775 h 190500"/>
              <a:gd name="connsiteX9" fmla="*/ 676275 w 828675"/>
              <a:gd name="connsiteY9" fmla="*/ 114300 h 190500"/>
              <a:gd name="connsiteX10" fmla="*/ 704850 w 828675"/>
              <a:gd name="connsiteY10" fmla="*/ 133350 h 190500"/>
              <a:gd name="connsiteX11" fmla="*/ 762000 w 828675"/>
              <a:gd name="connsiteY11" fmla="*/ 152400 h 190500"/>
              <a:gd name="connsiteX12" fmla="*/ 790575 w 828675"/>
              <a:gd name="connsiteY12" fmla="*/ 171450 h 190500"/>
              <a:gd name="connsiteX13" fmla="*/ 828675 w 828675"/>
              <a:gd name="connsiteY13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790575 w 828675"/>
              <a:gd name="connsiteY11" fmla="*/ 171450 h 190500"/>
              <a:gd name="connsiteX12" fmla="*/ 828675 w 828675"/>
              <a:gd name="connsiteY12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828675 w 828675"/>
              <a:gd name="connsiteY11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828675 w 828675"/>
              <a:gd name="connsiteY10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828675 w 828675"/>
              <a:gd name="connsiteY9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828675 w 828675"/>
              <a:gd name="connsiteY8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504825 w 828675"/>
              <a:gd name="connsiteY5" fmla="*/ 57150 h 190500"/>
              <a:gd name="connsiteX6" fmla="*/ 647700 w 828675"/>
              <a:gd name="connsiteY6" fmla="*/ 104775 h 190500"/>
              <a:gd name="connsiteX7" fmla="*/ 828675 w 828675"/>
              <a:gd name="connsiteY7" fmla="*/ 190500 h 190500"/>
              <a:gd name="connsiteX0" fmla="*/ 0 w 828675"/>
              <a:gd name="connsiteY0" fmla="*/ 29111 h 191036"/>
              <a:gd name="connsiteX1" fmla="*/ 47625 w 828675"/>
              <a:gd name="connsiteY1" fmla="*/ 19586 h 191036"/>
              <a:gd name="connsiteX2" fmla="*/ 142875 w 828675"/>
              <a:gd name="connsiteY2" fmla="*/ 536 h 191036"/>
              <a:gd name="connsiteX3" fmla="*/ 285750 w 828675"/>
              <a:gd name="connsiteY3" fmla="*/ 10061 h 191036"/>
              <a:gd name="connsiteX4" fmla="*/ 504825 w 828675"/>
              <a:gd name="connsiteY4" fmla="*/ 57686 h 191036"/>
              <a:gd name="connsiteX5" fmla="*/ 647700 w 828675"/>
              <a:gd name="connsiteY5" fmla="*/ 105311 h 191036"/>
              <a:gd name="connsiteX6" fmla="*/ 828675 w 828675"/>
              <a:gd name="connsiteY6" fmla="*/ 191036 h 191036"/>
              <a:gd name="connsiteX0" fmla="*/ 0 w 828675"/>
              <a:gd name="connsiteY0" fmla="*/ 29111 h 191036"/>
              <a:gd name="connsiteX1" fmla="*/ 142875 w 828675"/>
              <a:gd name="connsiteY1" fmla="*/ 536 h 191036"/>
              <a:gd name="connsiteX2" fmla="*/ 285750 w 828675"/>
              <a:gd name="connsiteY2" fmla="*/ 10061 h 191036"/>
              <a:gd name="connsiteX3" fmla="*/ 504825 w 828675"/>
              <a:gd name="connsiteY3" fmla="*/ 57686 h 191036"/>
              <a:gd name="connsiteX4" fmla="*/ 647700 w 828675"/>
              <a:gd name="connsiteY4" fmla="*/ 105311 h 191036"/>
              <a:gd name="connsiteX5" fmla="*/ 828675 w 828675"/>
              <a:gd name="connsiteY5" fmla="*/ 191036 h 191036"/>
              <a:gd name="connsiteX0" fmla="*/ 0 w 828675"/>
              <a:gd name="connsiteY0" fmla="*/ 19050 h 180975"/>
              <a:gd name="connsiteX1" fmla="*/ 285750 w 828675"/>
              <a:gd name="connsiteY1" fmla="*/ 0 h 180975"/>
              <a:gd name="connsiteX2" fmla="*/ 504825 w 828675"/>
              <a:gd name="connsiteY2" fmla="*/ 47625 h 180975"/>
              <a:gd name="connsiteX3" fmla="*/ 647700 w 828675"/>
              <a:gd name="connsiteY3" fmla="*/ 95250 h 180975"/>
              <a:gd name="connsiteX4" fmla="*/ 828675 w 828675"/>
              <a:gd name="connsiteY4" fmla="*/ 180975 h 180975"/>
              <a:gd name="connsiteX0" fmla="*/ 0 w 2156420"/>
              <a:gd name="connsiteY0" fmla="*/ 300628 h 377687"/>
              <a:gd name="connsiteX1" fmla="*/ 285750 w 2156420"/>
              <a:gd name="connsiteY1" fmla="*/ 281578 h 377687"/>
              <a:gd name="connsiteX2" fmla="*/ 504825 w 2156420"/>
              <a:gd name="connsiteY2" fmla="*/ 329203 h 377687"/>
              <a:gd name="connsiteX3" fmla="*/ 647700 w 2156420"/>
              <a:gd name="connsiteY3" fmla="*/ 376828 h 377687"/>
              <a:gd name="connsiteX4" fmla="*/ 2156420 w 2156420"/>
              <a:gd name="connsiteY4" fmla="*/ 558 h 377687"/>
              <a:gd name="connsiteX0" fmla="*/ 0 w 2156420"/>
              <a:gd name="connsiteY0" fmla="*/ 530306 h 588724"/>
              <a:gd name="connsiteX1" fmla="*/ 285750 w 2156420"/>
              <a:gd name="connsiteY1" fmla="*/ 511256 h 588724"/>
              <a:gd name="connsiteX2" fmla="*/ 504825 w 2156420"/>
              <a:gd name="connsiteY2" fmla="*/ 558881 h 588724"/>
              <a:gd name="connsiteX3" fmla="*/ 1431438 w 2156420"/>
              <a:gd name="connsiteY3" fmla="*/ 138 h 588724"/>
              <a:gd name="connsiteX4" fmla="*/ 2156420 w 2156420"/>
              <a:gd name="connsiteY4" fmla="*/ 230236 h 588724"/>
              <a:gd name="connsiteX0" fmla="*/ 0 w 2156420"/>
              <a:gd name="connsiteY0" fmla="*/ 532965 h 550733"/>
              <a:gd name="connsiteX1" fmla="*/ 285750 w 2156420"/>
              <a:gd name="connsiteY1" fmla="*/ 513915 h 550733"/>
              <a:gd name="connsiteX2" fmla="*/ 532487 w 2156420"/>
              <a:gd name="connsiteY2" fmla="*/ 89920 h 550733"/>
              <a:gd name="connsiteX3" fmla="*/ 1431438 w 2156420"/>
              <a:gd name="connsiteY3" fmla="*/ 2797 h 550733"/>
              <a:gd name="connsiteX4" fmla="*/ 2156420 w 2156420"/>
              <a:gd name="connsiteY4" fmla="*/ 232895 h 550733"/>
              <a:gd name="connsiteX0" fmla="*/ 0 w 2156420"/>
              <a:gd name="connsiteY0" fmla="*/ 531260 h 531260"/>
              <a:gd name="connsiteX1" fmla="*/ 221206 w 2156420"/>
              <a:gd name="connsiteY1" fmla="*/ 252337 h 531260"/>
              <a:gd name="connsiteX2" fmla="*/ 532487 w 2156420"/>
              <a:gd name="connsiteY2" fmla="*/ 88215 h 531260"/>
              <a:gd name="connsiteX3" fmla="*/ 1431438 w 2156420"/>
              <a:gd name="connsiteY3" fmla="*/ 1092 h 531260"/>
              <a:gd name="connsiteX4" fmla="*/ 2156420 w 2156420"/>
              <a:gd name="connsiteY4" fmla="*/ 231190 h 531260"/>
              <a:gd name="connsiteX0" fmla="*/ 0 w 2156420"/>
              <a:gd name="connsiteY0" fmla="*/ 589841 h 589841"/>
              <a:gd name="connsiteX1" fmla="*/ 221206 w 2156420"/>
              <a:gd name="connsiteY1" fmla="*/ 310918 h 589841"/>
              <a:gd name="connsiteX2" fmla="*/ 762999 w 2156420"/>
              <a:gd name="connsiteY2" fmla="*/ 12047 h 589841"/>
              <a:gd name="connsiteX3" fmla="*/ 1431438 w 2156420"/>
              <a:gd name="connsiteY3" fmla="*/ 59673 h 589841"/>
              <a:gd name="connsiteX4" fmla="*/ 2156420 w 2156420"/>
              <a:gd name="connsiteY4" fmla="*/ 289771 h 589841"/>
              <a:gd name="connsiteX0" fmla="*/ 0 w 2193302"/>
              <a:gd name="connsiteY0" fmla="*/ 62 h 513322"/>
              <a:gd name="connsiteX1" fmla="*/ 258088 w 2193302"/>
              <a:gd name="connsiteY1" fmla="*/ 510381 h 513322"/>
              <a:gd name="connsiteX2" fmla="*/ 799881 w 2193302"/>
              <a:gd name="connsiteY2" fmla="*/ 211510 h 513322"/>
              <a:gd name="connsiteX3" fmla="*/ 1468320 w 2193302"/>
              <a:gd name="connsiteY3" fmla="*/ 259136 h 513322"/>
              <a:gd name="connsiteX4" fmla="*/ 2193302 w 2193302"/>
              <a:gd name="connsiteY4" fmla="*/ 489234 h 513322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799881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956629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3302" h="489861">
                <a:moveTo>
                  <a:pt x="0" y="689"/>
                </a:moveTo>
                <a:cubicBezTo>
                  <a:pt x="95250" y="-5661"/>
                  <a:pt x="329162" y="33022"/>
                  <a:pt x="488600" y="68263"/>
                </a:cubicBezTo>
                <a:cubicBezTo>
                  <a:pt x="648038" y="103504"/>
                  <a:pt x="793342" y="180220"/>
                  <a:pt x="956629" y="212137"/>
                </a:cubicBezTo>
                <a:cubicBezTo>
                  <a:pt x="1119916" y="244054"/>
                  <a:pt x="1439745" y="250238"/>
                  <a:pt x="1468320" y="259763"/>
                </a:cubicBezTo>
                <a:cubicBezTo>
                  <a:pt x="1522295" y="281988"/>
                  <a:pt x="2155599" y="472002"/>
                  <a:pt x="2193302" y="489861"/>
                </a:cubicBezTo>
              </a:path>
            </a:pathLst>
          </a:custGeom>
          <a:noFill/>
          <a:ln w="28575"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graphicFrame>
        <p:nvGraphicFramePr>
          <p:cNvPr id="23" name="Tabelle 22">
            <a:extLst>
              <a:ext uri="{FF2B5EF4-FFF2-40B4-BE49-F238E27FC236}">
                <a16:creationId xmlns:a16="http://schemas.microsoft.com/office/drawing/2014/main" id="{795F5F51-3814-4C44-BD6D-BEBF739A15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651623"/>
              </p:ext>
            </p:extLst>
          </p:nvPr>
        </p:nvGraphicFramePr>
        <p:xfrm>
          <a:off x="3128461" y="4955722"/>
          <a:ext cx="1875535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579">
                  <a:extLst>
                    <a:ext uri="{9D8B030D-6E8A-4147-A177-3AD203B41FA5}">
                      <a16:colId xmlns:a16="http://schemas.microsoft.com/office/drawing/2014/main" val="3946054572"/>
                    </a:ext>
                  </a:extLst>
                </a:gridCol>
                <a:gridCol w="1178969">
                  <a:extLst>
                    <a:ext uri="{9D8B030D-6E8A-4147-A177-3AD203B41FA5}">
                      <a16:colId xmlns:a16="http://schemas.microsoft.com/office/drawing/2014/main" val="3449473493"/>
                    </a:ext>
                  </a:extLst>
                </a:gridCol>
                <a:gridCol w="359987">
                  <a:extLst>
                    <a:ext uri="{9D8B030D-6E8A-4147-A177-3AD203B41FA5}">
                      <a16:colId xmlns:a16="http://schemas.microsoft.com/office/drawing/2014/main" val="18316842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s3</a:t>
                      </a:r>
                    </a:p>
                  </a:txBody>
                  <a:tcPr marL="18000" marR="18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Student</a:t>
                      </a:r>
                    </a:p>
                  </a:txBody>
                  <a:tcPr marL="18000" marR="18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 marL="18000" marR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3005090"/>
                  </a:ext>
                </a:extLst>
              </a:tr>
            </a:tbl>
          </a:graphicData>
        </a:graphic>
      </p:graphicFrame>
      <p:sp>
        <p:nvSpPr>
          <p:cNvPr id="24" name="Freihandform: Form 23">
            <a:extLst>
              <a:ext uri="{FF2B5EF4-FFF2-40B4-BE49-F238E27FC236}">
                <a16:creationId xmlns:a16="http://schemas.microsoft.com/office/drawing/2014/main" id="{593D8C5D-101F-41A1-8E0F-BC54D2B2672F}"/>
              </a:ext>
            </a:extLst>
          </p:cNvPr>
          <p:cNvSpPr/>
          <p:nvPr/>
        </p:nvSpPr>
        <p:spPr>
          <a:xfrm>
            <a:off x="4713352" y="5147140"/>
            <a:ext cx="1126411" cy="82597"/>
          </a:xfrm>
          <a:custGeom>
            <a:avLst/>
            <a:gdLst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561975 w 828675"/>
              <a:gd name="connsiteY7" fmla="*/ 76200 h 190500"/>
              <a:gd name="connsiteX8" fmla="*/ 647700 w 828675"/>
              <a:gd name="connsiteY8" fmla="*/ 104775 h 190500"/>
              <a:gd name="connsiteX9" fmla="*/ 676275 w 828675"/>
              <a:gd name="connsiteY9" fmla="*/ 114300 h 190500"/>
              <a:gd name="connsiteX10" fmla="*/ 704850 w 828675"/>
              <a:gd name="connsiteY10" fmla="*/ 133350 h 190500"/>
              <a:gd name="connsiteX11" fmla="*/ 762000 w 828675"/>
              <a:gd name="connsiteY11" fmla="*/ 152400 h 190500"/>
              <a:gd name="connsiteX12" fmla="*/ 790575 w 828675"/>
              <a:gd name="connsiteY12" fmla="*/ 171450 h 190500"/>
              <a:gd name="connsiteX13" fmla="*/ 828675 w 828675"/>
              <a:gd name="connsiteY13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790575 w 828675"/>
              <a:gd name="connsiteY11" fmla="*/ 171450 h 190500"/>
              <a:gd name="connsiteX12" fmla="*/ 828675 w 828675"/>
              <a:gd name="connsiteY12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762000 w 828675"/>
              <a:gd name="connsiteY10" fmla="*/ 152400 h 190500"/>
              <a:gd name="connsiteX11" fmla="*/ 828675 w 828675"/>
              <a:gd name="connsiteY11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704850 w 828675"/>
              <a:gd name="connsiteY9" fmla="*/ 133350 h 190500"/>
              <a:gd name="connsiteX10" fmla="*/ 828675 w 828675"/>
              <a:gd name="connsiteY10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676275 w 828675"/>
              <a:gd name="connsiteY8" fmla="*/ 114300 h 190500"/>
              <a:gd name="connsiteX9" fmla="*/ 828675 w 828675"/>
              <a:gd name="connsiteY9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419100 w 828675"/>
              <a:gd name="connsiteY5" fmla="*/ 38100 h 190500"/>
              <a:gd name="connsiteX6" fmla="*/ 504825 w 828675"/>
              <a:gd name="connsiteY6" fmla="*/ 57150 h 190500"/>
              <a:gd name="connsiteX7" fmla="*/ 647700 w 828675"/>
              <a:gd name="connsiteY7" fmla="*/ 104775 h 190500"/>
              <a:gd name="connsiteX8" fmla="*/ 828675 w 828675"/>
              <a:gd name="connsiteY8" fmla="*/ 190500 h 190500"/>
              <a:gd name="connsiteX0" fmla="*/ 0 w 828675"/>
              <a:gd name="connsiteY0" fmla="*/ 28575 h 190500"/>
              <a:gd name="connsiteX1" fmla="*/ 47625 w 828675"/>
              <a:gd name="connsiteY1" fmla="*/ 19050 h 190500"/>
              <a:gd name="connsiteX2" fmla="*/ 76200 w 828675"/>
              <a:gd name="connsiteY2" fmla="*/ 9525 h 190500"/>
              <a:gd name="connsiteX3" fmla="*/ 142875 w 828675"/>
              <a:gd name="connsiteY3" fmla="*/ 0 h 190500"/>
              <a:gd name="connsiteX4" fmla="*/ 285750 w 828675"/>
              <a:gd name="connsiteY4" fmla="*/ 9525 h 190500"/>
              <a:gd name="connsiteX5" fmla="*/ 504825 w 828675"/>
              <a:gd name="connsiteY5" fmla="*/ 57150 h 190500"/>
              <a:gd name="connsiteX6" fmla="*/ 647700 w 828675"/>
              <a:gd name="connsiteY6" fmla="*/ 104775 h 190500"/>
              <a:gd name="connsiteX7" fmla="*/ 828675 w 828675"/>
              <a:gd name="connsiteY7" fmla="*/ 190500 h 190500"/>
              <a:gd name="connsiteX0" fmla="*/ 0 w 828675"/>
              <a:gd name="connsiteY0" fmla="*/ 29111 h 191036"/>
              <a:gd name="connsiteX1" fmla="*/ 47625 w 828675"/>
              <a:gd name="connsiteY1" fmla="*/ 19586 h 191036"/>
              <a:gd name="connsiteX2" fmla="*/ 142875 w 828675"/>
              <a:gd name="connsiteY2" fmla="*/ 536 h 191036"/>
              <a:gd name="connsiteX3" fmla="*/ 285750 w 828675"/>
              <a:gd name="connsiteY3" fmla="*/ 10061 h 191036"/>
              <a:gd name="connsiteX4" fmla="*/ 504825 w 828675"/>
              <a:gd name="connsiteY4" fmla="*/ 57686 h 191036"/>
              <a:gd name="connsiteX5" fmla="*/ 647700 w 828675"/>
              <a:gd name="connsiteY5" fmla="*/ 105311 h 191036"/>
              <a:gd name="connsiteX6" fmla="*/ 828675 w 828675"/>
              <a:gd name="connsiteY6" fmla="*/ 191036 h 191036"/>
              <a:gd name="connsiteX0" fmla="*/ 0 w 828675"/>
              <a:gd name="connsiteY0" fmla="*/ 29111 h 191036"/>
              <a:gd name="connsiteX1" fmla="*/ 142875 w 828675"/>
              <a:gd name="connsiteY1" fmla="*/ 536 h 191036"/>
              <a:gd name="connsiteX2" fmla="*/ 285750 w 828675"/>
              <a:gd name="connsiteY2" fmla="*/ 10061 h 191036"/>
              <a:gd name="connsiteX3" fmla="*/ 504825 w 828675"/>
              <a:gd name="connsiteY3" fmla="*/ 57686 h 191036"/>
              <a:gd name="connsiteX4" fmla="*/ 647700 w 828675"/>
              <a:gd name="connsiteY4" fmla="*/ 105311 h 191036"/>
              <a:gd name="connsiteX5" fmla="*/ 828675 w 828675"/>
              <a:gd name="connsiteY5" fmla="*/ 191036 h 191036"/>
              <a:gd name="connsiteX0" fmla="*/ 0 w 828675"/>
              <a:gd name="connsiteY0" fmla="*/ 19050 h 180975"/>
              <a:gd name="connsiteX1" fmla="*/ 285750 w 828675"/>
              <a:gd name="connsiteY1" fmla="*/ 0 h 180975"/>
              <a:gd name="connsiteX2" fmla="*/ 504825 w 828675"/>
              <a:gd name="connsiteY2" fmla="*/ 47625 h 180975"/>
              <a:gd name="connsiteX3" fmla="*/ 647700 w 828675"/>
              <a:gd name="connsiteY3" fmla="*/ 95250 h 180975"/>
              <a:gd name="connsiteX4" fmla="*/ 828675 w 828675"/>
              <a:gd name="connsiteY4" fmla="*/ 180975 h 180975"/>
              <a:gd name="connsiteX0" fmla="*/ 0 w 2156420"/>
              <a:gd name="connsiteY0" fmla="*/ 300628 h 377687"/>
              <a:gd name="connsiteX1" fmla="*/ 285750 w 2156420"/>
              <a:gd name="connsiteY1" fmla="*/ 281578 h 377687"/>
              <a:gd name="connsiteX2" fmla="*/ 504825 w 2156420"/>
              <a:gd name="connsiteY2" fmla="*/ 329203 h 377687"/>
              <a:gd name="connsiteX3" fmla="*/ 647700 w 2156420"/>
              <a:gd name="connsiteY3" fmla="*/ 376828 h 377687"/>
              <a:gd name="connsiteX4" fmla="*/ 2156420 w 2156420"/>
              <a:gd name="connsiteY4" fmla="*/ 558 h 377687"/>
              <a:gd name="connsiteX0" fmla="*/ 0 w 2156420"/>
              <a:gd name="connsiteY0" fmla="*/ 530306 h 588724"/>
              <a:gd name="connsiteX1" fmla="*/ 285750 w 2156420"/>
              <a:gd name="connsiteY1" fmla="*/ 511256 h 588724"/>
              <a:gd name="connsiteX2" fmla="*/ 504825 w 2156420"/>
              <a:gd name="connsiteY2" fmla="*/ 558881 h 588724"/>
              <a:gd name="connsiteX3" fmla="*/ 1431438 w 2156420"/>
              <a:gd name="connsiteY3" fmla="*/ 138 h 588724"/>
              <a:gd name="connsiteX4" fmla="*/ 2156420 w 2156420"/>
              <a:gd name="connsiteY4" fmla="*/ 230236 h 588724"/>
              <a:gd name="connsiteX0" fmla="*/ 0 w 2156420"/>
              <a:gd name="connsiteY0" fmla="*/ 532965 h 550733"/>
              <a:gd name="connsiteX1" fmla="*/ 285750 w 2156420"/>
              <a:gd name="connsiteY1" fmla="*/ 513915 h 550733"/>
              <a:gd name="connsiteX2" fmla="*/ 532487 w 2156420"/>
              <a:gd name="connsiteY2" fmla="*/ 89920 h 550733"/>
              <a:gd name="connsiteX3" fmla="*/ 1431438 w 2156420"/>
              <a:gd name="connsiteY3" fmla="*/ 2797 h 550733"/>
              <a:gd name="connsiteX4" fmla="*/ 2156420 w 2156420"/>
              <a:gd name="connsiteY4" fmla="*/ 232895 h 550733"/>
              <a:gd name="connsiteX0" fmla="*/ 0 w 2156420"/>
              <a:gd name="connsiteY0" fmla="*/ 531260 h 531260"/>
              <a:gd name="connsiteX1" fmla="*/ 221206 w 2156420"/>
              <a:gd name="connsiteY1" fmla="*/ 252337 h 531260"/>
              <a:gd name="connsiteX2" fmla="*/ 532487 w 2156420"/>
              <a:gd name="connsiteY2" fmla="*/ 88215 h 531260"/>
              <a:gd name="connsiteX3" fmla="*/ 1431438 w 2156420"/>
              <a:gd name="connsiteY3" fmla="*/ 1092 h 531260"/>
              <a:gd name="connsiteX4" fmla="*/ 2156420 w 2156420"/>
              <a:gd name="connsiteY4" fmla="*/ 231190 h 531260"/>
              <a:gd name="connsiteX0" fmla="*/ 0 w 2156420"/>
              <a:gd name="connsiteY0" fmla="*/ 589841 h 589841"/>
              <a:gd name="connsiteX1" fmla="*/ 221206 w 2156420"/>
              <a:gd name="connsiteY1" fmla="*/ 310918 h 589841"/>
              <a:gd name="connsiteX2" fmla="*/ 762999 w 2156420"/>
              <a:gd name="connsiteY2" fmla="*/ 12047 h 589841"/>
              <a:gd name="connsiteX3" fmla="*/ 1431438 w 2156420"/>
              <a:gd name="connsiteY3" fmla="*/ 59673 h 589841"/>
              <a:gd name="connsiteX4" fmla="*/ 2156420 w 2156420"/>
              <a:gd name="connsiteY4" fmla="*/ 289771 h 589841"/>
              <a:gd name="connsiteX0" fmla="*/ 0 w 2193302"/>
              <a:gd name="connsiteY0" fmla="*/ 62 h 513322"/>
              <a:gd name="connsiteX1" fmla="*/ 258088 w 2193302"/>
              <a:gd name="connsiteY1" fmla="*/ 510381 h 513322"/>
              <a:gd name="connsiteX2" fmla="*/ 799881 w 2193302"/>
              <a:gd name="connsiteY2" fmla="*/ 211510 h 513322"/>
              <a:gd name="connsiteX3" fmla="*/ 1468320 w 2193302"/>
              <a:gd name="connsiteY3" fmla="*/ 259136 h 513322"/>
              <a:gd name="connsiteX4" fmla="*/ 2193302 w 2193302"/>
              <a:gd name="connsiteY4" fmla="*/ 489234 h 513322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799881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  <a:gd name="connsiteX0" fmla="*/ 0 w 2193302"/>
              <a:gd name="connsiteY0" fmla="*/ 689 h 489861"/>
              <a:gd name="connsiteX1" fmla="*/ 488600 w 2193302"/>
              <a:gd name="connsiteY1" fmla="*/ 68263 h 489861"/>
              <a:gd name="connsiteX2" fmla="*/ 956629 w 2193302"/>
              <a:gd name="connsiteY2" fmla="*/ 212137 h 489861"/>
              <a:gd name="connsiteX3" fmla="*/ 1468320 w 2193302"/>
              <a:gd name="connsiteY3" fmla="*/ 259763 h 489861"/>
              <a:gd name="connsiteX4" fmla="*/ 2193302 w 2193302"/>
              <a:gd name="connsiteY4" fmla="*/ 489861 h 4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3302" h="489861">
                <a:moveTo>
                  <a:pt x="0" y="689"/>
                </a:moveTo>
                <a:cubicBezTo>
                  <a:pt x="95250" y="-5661"/>
                  <a:pt x="329162" y="33022"/>
                  <a:pt x="488600" y="68263"/>
                </a:cubicBezTo>
                <a:cubicBezTo>
                  <a:pt x="648038" y="103504"/>
                  <a:pt x="793342" y="180220"/>
                  <a:pt x="956629" y="212137"/>
                </a:cubicBezTo>
                <a:cubicBezTo>
                  <a:pt x="1119916" y="244054"/>
                  <a:pt x="1439745" y="250238"/>
                  <a:pt x="1468320" y="259763"/>
                </a:cubicBezTo>
                <a:cubicBezTo>
                  <a:pt x="1522295" y="281988"/>
                  <a:pt x="2155599" y="472002"/>
                  <a:pt x="2193302" y="489861"/>
                </a:cubicBezTo>
              </a:path>
            </a:pathLst>
          </a:custGeom>
          <a:noFill/>
          <a:ln w="28575"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</p:spTree>
    <p:extLst>
      <p:ext uri="{BB962C8B-B14F-4D97-AF65-F5344CB8AC3E}">
        <p14:creationId xmlns:p14="http://schemas.microsoft.com/office/powerpoint/2010/main" val="236770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Breitbild</PresentationFormat>
  <Paragraphs>42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Kleuker</dc:creator>
  <cp:lastModifiedBy>Kleuker</cp:lastModifiedBy>
  <cp:revision>6</cp:revision>
  <dcterms:created xsi:type="dcterms:W3CDTF">2020-10-19T09:50:12Z</dcterms:created>
  <dcterms:modified xsi:type="dcterms:W3CDTF">2020-11-17T09:15:09Z</dcterms:modified>
</cp:coreProperties>
</file>